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Proxima Nova"/>
      <p:regular r:id="rId61"/>
      <p:bold r:id="rId62"/>
      <p:italic r:id="rId63"/>
      <p:boldItalic r:id="rId64"/>
    </p:embeddedFont>
    <p:embeddedFont>
      <p:font typeface="Roboto"/>
      <p:regular r:id="rId65"/>
      <p:bold r:id="rId66"/>
      <p:italic r:id="rId67"/>
      <p:boldItalic r:id="rId68"/>
    </p:embeddedFont>
    <p:embeddedFont>
      <p:font typeface="Lato"/>
      <p:regular r:id="rId69"/>
      <p:bold r:id="rId70"/>
      <p:italic r:id="rId71"/>
      <p:boldItalic r:id="rId72"/>
    </p:embeddedFont>
    <p:embeddedFont>
      <p:font typeface="Roboto Condensed"/>
      <p:regular r:id="rId73"/>
      <p:bold r:id="rId74"/>
      <p:italic r:id="rId75"/>
      <p:boldItalic r:id="rId76"/>
    </p:embeddedFont>
    <p:embeddedFont>
      <p:font typeface="Roboto Condensed Light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02">
          <p15:clr>
            <a:srgbClr val="9AA0A6"/>
          </p15:clr>
        </p15:guide>
        <p15:guide id="2" pos="2125">
          <p15:clr>
            <a:srgbClr val="9AA0A6"/>
          </p15:clr>
        </p15:guide>
        <p15:guide id="3" orient="horz" pos="1274">
          <p15:clr>
            <a:srgbClr val="9AA0A6"/>
          </p15:clr>
        </p15:guide>
        <p15:guide id="4" orient="horz" pos="2089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Isabela Ribeir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02" orient="horz"/>
        <p:guide pos="2125"/>
        <p:guide pos="1274" orient="horz"/>
        <p:guide pos="208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Condensed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Condensed-regular.fntdata"/><Relationship Id="rId72" Type="http://schemas.openxmlformats.org/officeDocument/2006/relationships/font" Target="fonts/Lato-boldItalic.fntdata"/><Relationship Id="rId31" Type="http://schemas.openxmlformats.org/officeDocument/2006/relationships/slide" Target="slides/slide25.xml"/><Relationship Id="rId75" Type="http://schemas.openxmlformats.org/officeDocument/2006/relationships/font" Target="fonts/RobotoCondensed-italic.fntdata"/><Relationship Id="rId30" Type="http://schemas.openxmlformats.org/officeDocument/2006/relationships/slide" Target="slides/slide24.xml"/><Relationship Id="rId74" Type="http://schemas.openxmlformats.org/officeDocument/2006/relationships/font" Target="fonts/RobotoCondensed-bold.fntdata"/><Relationship Id="rId33" Type="http://schemas.openxmlformats.org/officeDocument/2006/relationships/slide" Target="slides/slide27.xml"/><Relationship Id="rId77" Type="http://schemas.openxmlformats.org/officeDocument/2006/relationships/font" Target="fonts/RobotoCondensedLight-regular.fntdata"/><Relationship Id="rId32" Type="http://schemas.openxmlformats.org/officeDocument/2006/relationships/slide" Target="slides/slide26.xml"/><Relationship Id="rId76" Type="http://schemas.openxmlformats.org/officeDocument/2006/relationships/font" Target="fonts/RobotoCondensed-boldItalic.fntdata"/><Relationship Id="rId35" Type="http://schemas.openxmlformats.org/officeDocument/2006/relationships/slide" Target="slides/slide29.xml"/><Relationship Id="rId79" Type="http://schemas.openxmlformats.org/officeDocument/2006/relationships/font" Target="fonts/RobotoCondensedLight-italic.fntdata"/><Relationship Id="rId34" Type="http://schemas.openxmlformats.org/officeDocument/2006/relationships/slide" Target="slides/slide28.xml"/><Relationship Id="rId78" Type="http://schemas.openxmlformats.org/officeDocument/2006/relationships/font" Target="fonts/RobotoCondensedLight-bold.fntdata"/><Relationship Id="rId71" Type="http://schemas.openxmlformats.org/officeDocument/2006/relationships/font" Target="fonts/Lato-italic.fntdata"/><Relationship Id="rId70" Type="http://schemas.openxmlformats.org/officeDocument/2006/relationships/font" Target="fonts/Lato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roximaNova-bold.fntdata"/><Relationship Id="rId61" Type="http://schemas.openxmlformats.org/officeDocument/2006/relationships/font" Target="fonts/ProximaNova-regular.fntdata"/><Relationship Id="rId20" Type="http://schemas.openxmlformats.org/officeDocument/2006/relationships/slide" Target="slides/slide14.xml"/><Relationship Id="rId64" Type="http://schemas.openxmlformats.org/officeDocument/2006/relationships/font" Target="fonts/ProximaNova-boldItalic.fntdata"/><Relationship Id="rId63" Type="http://schemas.openxmlformats.org/officeDocument/2006/relationships/font" Target="fonts/ProximaNova-italic.fntdata"/><Relationship Id="rId22" Type="http://schemas.openxmlformats.org/officeDocument/2006/relationships/slide" Target="slides/slide16.xml"/><Relationship Id="rId66" Type="http://schemas.openxmlformats.org/officeDocument/2006/relationships/font" Target="fonts/Roboto-bold.fntdata"/><Relationship Id="rId21" Type="http://schemas.openxmlformats.org/officeDocument/2006/relationships/slide" Target="slides/slide15.xml"/><Relationship Id="rId65" Type="http://schemas.openxmlformats.org/officeDocument/2006/relationships/font" Target="fonts/Roboto-regular.fntdata"/><Relationship Id="rId24" Type="http://schemas.openxmlformats.org/officeDocument/2006/relationships/slide" Target="slides/slide18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7.xml"/><Relationship Id="rId67" Type="http://schemas.openxmlformats.org/officeDocument/2006/relationships/font" Target="fonts/Roboto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0-13T16:42:32.473">
    <p:pos x="919" y="713"/>
    <p:text>Muito texto no slide, Thamires.
Posso enxugar em tópicos?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650a36d46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650a36d46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650a36d46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650a36d46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280d08f32_0_4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280d08f32_0_4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650a36d46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650a36d46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650a36d46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650a36d46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650a36d46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650a36d46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8a87e23b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8a87e23b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650a36d46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650a36d46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91ea1cbc7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91ea1cbc7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650a36d46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650a36d46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9dd9f53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9dd9f53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650a36d461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650a36d461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650a36d461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650a36d461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650a36d461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650a36d461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650a36d461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650a36d461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98a87e23b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98a87e23b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650a36d461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650a36d461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650a36d461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650a36d461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98a87e23b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98a87e23b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91ea1cbc7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91ea1cbc7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650a36d461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650a36d461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9280d08f32_0_5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9280d08f32_0_5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650a36d461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650a36d461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650a36d461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650a36d461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650a36d461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650a36d461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650a36d461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650a36d461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650a36d461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650a36d461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650a36d461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650a36d461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650a36d461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650a36d461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650a36d461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650a36d461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650a36d46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650a36d46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650a36d461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650a36d461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509d2d6e7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a509d2d6e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650a36d461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650a36d461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650a36d461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650a36d461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650a36d461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650a36d461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650a36d461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650a36d461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650a36d461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650a36d461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509d2d6e7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a509d2d6e7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91ea1cbc7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91ea1cbc7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650a36d46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650a36d46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650a36d461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650a36d461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9280d08f32_0_4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9280d08f32_0_4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650a36d46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650a36d46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91ea1cbc7f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91ea1cbc7f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650a36d461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650a36d46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67b07d07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67b07d07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8a87e23b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98a87e23b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650a36d461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650a36d461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1ea1cbc7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1ea1cbc7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650a36d46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650a36d46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650a36d46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650a36d46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650a36d46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650a36d46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32359" y="-1942776"/>
            <a:ext cx="12894369" cy="7831592"/>
            <a:chOff x="-1932359" y="-1942776"/>
            <a:chExt cx="12894369" cy="7831592"/>
          </a:xfrm>
        </p:grpSpPr>
        <p:sp>
          <p:nvSpPr>
            <p:cNvPr id="10" name="Google Shape;10;p2"/>
            <p:cNvSpPr/>
            <p:nvPr/>
          </p:nvSpPr>
          <p:spPr>
            <a:xfrm>
              <a:off x="-591489" y="-1942776"/>
              <a:ext cx="1501566" cy="1501566"/>
            </a:xfrm>
            <a:custGeom>
              <a:rect b="b" l="l" r="r" t="t"/>
              <a:pathLst>
                <a:path extrusionOk="0" h="23218" w="23218">
                  <a:moveTo>
                    <a:pt x="0" y="1"/>
                  </a:moveTo>
                  <a:lnTo>
                    <a:pt x="0" y="7239"/>
                  </a:lnTo>
                  <a:cubicBezTo>
                    <a:pt x="8840" y="7239"/>
                    <a:pt x="16012" y="14411"/>
                    <a:pt x="16012" y="23217"/>
                  </a:cubicBezTo>
                  <a:lnTo>
                    <a:pt x="23217" y="23217"/>
                  </a:lnTo>
                  <a:cubicBezTo>
                    <a:pt x="23217" y="10408"/>
                    <a:pt x="1281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961242" y="2715845"/>
              <a:ext cx="1501501" cy="1503700"/>
            </a:xfrm>
            <a:custGeom>
              <a:rect b="b" l="l" r="r" t="t"/>
              <a:pathLst>
                <a:path extrusionOk="0" h="23251" w="23217">
                  <a:moveTo>
                    <a:pt x="0" y="0"/>
                  </a:moveTo>
                  <a:lnTo>
                    <a:pt x="0" y="7239"/>
                  </a:lnTo>
                  <a:cubicBezTo>
                    <a:pt x="8840" y="7239"/>
                    <a:pt x="16012" y="14411"/>
                    <a:pt x="16012" y="23250"/>
                  </a:cubicBezTo>
                  <a:lnTo>
                    <a:pt x="23217" y="23250"/>
                  </a:lnTo>
                  <a:cubicBezTo>
                    <a:pt x="23217" y="10441"/>
                    <a:pt x="12809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87097" y="-1341766"/>
              <a:ext cx="1503700" cy="1501566"/>
            </a:xfrm>
            <a:custGeom>
              <a:rect b="b" l="l" r="r" t="t"/>
              <a:pathLst>
                <a:path extrusionOk="0" h="23218" w="23251">
                  <a:moveTo>
                    <a:pt x="1" y="1"/>
                  </a:moveTo>
                  <a:lnTo>
                    <a:pt x="1" y="7206"/>
                  </a:lnTo>
                  <a:cubicBezTo>
                    <a:pt x="8840" y="7206"/>
                    <a:pt x="16012" y="14378"/>
                    <a:pt x="16012" y="23218"/>
                  </a:cubicBezTo>
                  <a:lnTo>
                    <a:pt x="23251" y="23218"/>
                  </a:lnTo>
                  <a:cubicBezTo>
                    <a:pt x="23184" y="10375"/>
                    <a:pt x="12810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433093" y="1176450"/>
              <a:ext cx="1499432" cy="1501501"/>
            </a:xfrm>
            <a:custGeom>
              <a:rect b="b" l="l" r="r" t="t"/>
              <a:pathLst>
                <a:path extrusionOk="0" h="23217" w="23185">
                  <a:moveTo>
                    <a:pt x="1" y="0"/>
                  </a:moveTo>
                  <a:lnTo>
                    <a:pt x="1" y="7205"/>
                  </a:lnTo>
                  <a:cubicBezTo>
                    <a:pt x="8841" y="7205"/>
                    <a:pt x="16012" y="14377"/>
                    <a:pt x="16012" y="23217"/>
                  </a:cubicBezTo>
                  <a:lnTo>
                    <a:pt x="23184" y="23217"/>
                  </a:lnTo>
                  <a:cubicBezTo>
                    <a:pt x="23184" y="10374"/>
                    <a:pt x="1281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72438" y="4385115"/>
              <a:ext cx="1501501" cy="1503700"/>
            </a:xfrm>
            <a:custGeom>
              <a:rect b="b" l="l" r="r" t="t"/>
              <a:pathLst>
                <a:path extrusionOk="0" h="23251" w="23217">
                  <a:moveTo>
                    <a:pt x="0" y="0"/>
                  </a:moveTo>
                  <a:lnTo>
                    <a:pt x="0" y="7239"/>
                  </a:lnTo>
                  <a:cubicBezTo>
                    <a:pt x="8840" y="7239"/>
                    <a:pt x="16012" y="14410"/>
                    <a:pt x="16012" y="23250"/>
                  </a:cubicBezTo>
                  <a:lnTo>
                    <a:pt x="23217" y="23250"/>
                  </a:lnTo>
                  <a:cubicBezTo>
                    <a:pt x="23217" y="10441"/>
                    <a:pt x="12809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43957" y="-443511"/>
              <a:ext cx="1499432" cy="1499432"/>
            </a:xfrm>
            <a:custGeom>
              <a:rect b="b" l="l" r="r" t="t"/>
              <a:pathLst>
                <a:path extrusionOk="0" h="23185" w="23185">
                  <a:moveTo>
                    <a:pt x="1" y="1"/>
                  </a:moveTo>
                  <a:cubicBezTo>
                    <a:pt x="1" y="12810"/>
                    <a:pt x="10408" y="23184"/>
                    <a:pt x="23184" y="23184"/>
                  </a:cubicBezTo>
                  <a:lnTo>
                    <a:pt x="23184" y="15979"/>
                  </a:lnTo>
                  <a:cubicBezTo>
                    <a:pt x="23164" y="15979"/>
                    <a:pt x="23143" y="15979"/>
                    <a:pt x="23123" y="15979"/>
                  </a:cubicBezTo>
                  <a:cubicBezTo>
                    <a:pt x="14345" y="15979"/>
                    <a:pt x="7206" y="8820"/>
                    <a:pt x="7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533450" y="2487245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" y="0"/>
                  </a:moveTo>
                  <a:cubicBezTo>
                    <a:pt x="1" y="12809"/>
                    <a:pt x="10408" y="23184"/>
                    <a:pt x="23184" y="23184"/>
                  </a:cubicBezTo>
                  <a:lnTo>
                    <a:pt x="23184" y="15978"/>
                  </a:lnTo>
                  <a:cubicBezTo>
                    <a:pt x="23163" y="15978"/>
                    <a:pt x="23143" y="15979"/>
                    <a:pt x="23123" y="15979"/>
                  </a:cubicBezTo>
                  <a:cubicBezTo>
                    <a:pt x="14344" y="15979"/>
                    <a:pt x="7206" y="8819"/>
                    <a:pt x="7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932359" y="140940"/>
              <a:ext cx="1499367" cy="1499432"/>
            </a:xfrm>
            <a:custGeom>
              <a:rect b="b" l="l" r="r" t="t"/>
              <a:pathLst>
                <a:path extrusionOk="0" h="23185" w="23184">
                  <a:moveTo>
                    <a:pt x="1" y="1"/>
                  </a:moveTo>
                  <a:cubicBezTo>
                    <a:pt x="1" y="12810"/>
                    <a:pt x="10441" y="23184"/>
                    <a:pt x="23184" y="23184"/>
                  </a:cubicBezTo>
                  <a:lnTo>
                    <a:pt x="23184" y="15979"/>
                  </a:lnTo>
                  <a:cubicBezTo>
                    <a:pt x="23163" y="15979"/>
                    <a:pt x="23143" y="15979"/>
                    <a:pt x="23123" y="15979"/>
                  </a:cubicBezTo>
                  <a:cubicBezTo>
                    <a:pt x="14344" y="15979"/>
                    <a:pt x="7206" y="8820"/>
                    <a:pt x="7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961242" y="4219443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78" y="0"/>
                  </a:moveTo>
                  <a:cubicBezTo>
                    <a:pt x="16012" y="8773"/>
                    <a:pt x="8840" y="15945"/>
                    <a:pt x="0" y="15945"/>
                  </a:cubicBezTo>
                  <a:lnTo>
                    <a:pt x="0" y="23184"/>
                  </a:lnTo>
                  <a:cubicBezTo>
                    <a:pt x="12809" y="23184"/>
                    <a:pt x="23183" y="12743"/>
                    <a:pt x="2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06452" y="4295642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45" y="1"/>
                  </a:moveTo>
                  <a:cubicBezTo>
                    <a:pt x="16012" y="8807"/>
                    <a:pt x="8840" y="15979"/>
                    <a:pt x="1" y="15979"/>
                  </a:cubicBezTo>
                  <a:lnTo>
                    <a:pt x="1" y="23184"/>
                  </a:lnTo>
                  <a:cubicBezTo>
                    <a:pt x="12777" y="23184"/>
                    <a:pt x="23184" y="12743"/>
                    <a:pt x="23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462643" y="-424198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79" y="0"/>
                  </a:moveTo>
                  <a:cubicBezTo>
                    <a:pt x="15979" y="8740"/>
                    <a:pt x="8807" y="15945"/>
                    <a:pt x="1" y="15945"/>
                  </a:cubicBezTo>
                  <a:lnTo>
                    <a:pt x="1" y="23184"/>
                  </a:lnTo>
                  <a:cubicBezTo>
                    <a:pt x="12810" y="23184"/>
                    <a:pt x="23184" y="12743"/>
                    <a:pt x="23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73107" y="4385115"/>
              <a:ext cx="1499432" cy="1499367"/>
            </a:xfrm>
            <a:custGeom>
              <a:rect b="b" l="l" r="r" t="t"/>
              <a:pathLst>
                <a:path extrusionOk="0" h="23184" w="23185">
                  <a:moveTo>
                    <a:pt x="23184" y="0"/>
                  </a:moveTo>
                  <a:cubicBezTo>
                    <a:pt x="10375" y="0"/>
                    <a:pt x="1" y="10441"/>
                    <a:pt x="1" y="23183"/>
                  </a:cubicBezTo>
                  <a:lnTo>
                    <a:pt x="7206" y="23183"/>
                  </a:lnTo>
                  <a:cubicBezTo>
                    <a:pt x="7206" y="14410"/>
                    <a:pt x="14378" y="7239"/>
                    <a:pt x="23184" y="7239"/>
                  </a:cubicBezTo>
                  <a:lnTo>
                    <a:pt x="231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963377" y="606979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23184" y="0"/>
                  </a:moveTo>
                  <a:cubicBezTo>
                    <a:pt x="10375" y="0"/>
                    <a:pt x="0" y="10441"/>
                    <a:pt x="0" y="23183"/>
                  </a:cubicBezTo>
                  <a:lnTo>
                    <a:pt x="7206" y="23183"/>
                  </a:lnTo>
                  <a:cubicBezTo>
                    <a:pt x="7172" y="14410"/>
                    <a:pt x="14344" y="7239"/>
                    <a:pt x="23184" y="7239"/>
                  </a:cubicBezTo>
                  <a:lnTo>
                    <a:pt x="23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693018" y="-970685"/>
              <a:ext cx="1501566" cy="1501566"/>
            </a:xfrm>
            <a:custGeom>
              <a:rect b="b" l="l" r="r" t="t"/>
              <a:pathLst>
                <a:path extrusionOk="0" h="23218" w="23218">
                  <a:moveTo>
                    <a:pt x="0" y="0"/>
                  </a:moveTo>
                  <a:cubicBezTo>
                    <a:pt x="34" y="12843"/>
                    <a:pt x="10475" y="23217"/>
                    <a:pt x="23217" y="23217"/>
                  </a:cubicBezTo>
                  <a:lnTo>
                    <a:pt x="23217" y="16012"/>
                  </a:lnTo>
                  <a:cubicBezTo>
                    <a:pt x="14377" y="16012"/>
                    <a:pt x="7206" y="8840"/>
                    <a:pt x="7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192285" y="-964218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79" y="1"/>
                  </a:moveTo>
                  <a:cubicBezTo>
                    <a:pt x="16012" y="8740"/>
                    <a:pt x="8840" y="15945"/>
                    <a:pt x="1" y="15945"/>
                  </a:cubicBezTo>
                  <a:lnTo>
                    <a:pt x="1" y="23184"/>
                  </a:lnTo>
                  <a:cubicBezTo>
                    <a:pt x="12810" y="23184"/>
                    <a:pt x="23184" y="12743"/>
                    <a:pt x="23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"/>
          <p:cNvSpPr txBox="1"/>
          <p:nvPr>
            <p:ph type="ctrTitle"/>
          </p:nvPr>
        </p:nvSpPr>
        <p:spPr>
          <a:xfrm>
            <a:off x="1828806" y="822750"/>
            <a:ext cx="5486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2"/>
          <p:cNvSpPr txBox="1"/>
          <p:nvPr>
            <p:ph idx="1" type="subTitle"/>
          </p:nvPr>
        </p:nvSpPr>
        <p:spPr>
          <a:xfrm>
            <a:off x="1828950" y="2875350"/>
            <a:ext cx="5486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"/>
          <p:cNvSpPr txBox="1"/>
          <p:nvPr>
            <p:ph hasCustomPrompt="1" type="title"/>
          </p:nvPr>
        </p:nvSpPr>
        <p:spPr>
          <a:xfrm>
            <a:off x="713225" y="1709400"/>
            <a:ext cx="7717500" cy="106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1"/>
          <p:cNvSpPr txBox="1"/>
          <p:nvPr>
            <p:ph idx="1" type="body"/>
          </p:nvPr>
        </p:nvSpPr>
        <p:spPr>
          <a:xfrm>
            <a:off x="713225" y="2771225"/>
            <a:ext cx="77175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118" name="Google Shape;118;p11"/>
          <p:cNvGrpSpPr/>
          <p:nvPr/>
        </p:nvGrpSpPr>
        <p:grpSpPr>
          <a:xfrm>
            <a:off x="-533450" y="-970685"/>
            <a:ext cx="9996194" cy="6859500"/>
            <a:chOff x="-533450" y="-970685"/>
            <a:chExt cx="9996194" cy="6859500"/>
          </a:xfrm>
        </p:grpSpPr>
        <p:sp>
          <p:nvSpPr>
            <p:cNvPr id="119" name="Google Shape;119;p11"/>
            <p:cNvSpPr/>
            <p:nvPr/>
          </p:nvSpPr>
          <p:spPr>
            <a:xfrm>
              <a:off x="7961242" y="2715845"/>
              <a:ext cx="1501501" cy="1503700"/>
            </a:xfrm>
            <a:custGeom>
              <a:rect b="b" l="l" r="r" t="t"/>
              <a:pathLst>
                <a:path extrusionOk="0" h="23251" w="23217">
                  <a:moveTo>
                    <a:pt x="0" y="0"/>
                  </a:moveTo>
                  <a:lnTo>
                    <a:pt x="0" y="7239"/>
                  </a:lnTo>
                  <a:cubicBezTo>
                    <a:pt x="8840" y="7239"/>
                    <a:pt x="16012" y="14411"/>
                    <a:pt x="16012" y="23250"/>
                  </a:cubicBezTo>
                  <a:lnTo>
                    <a:pt x="23217" y="23250"/>
                  </a:lnTo>
                  <a:cubicBezTo>
                    <a:pt x="23217" y="10441"/>
                    <a:pt x="12809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2772438" y="4385115"/>
              <a:ext cx="1501501" cy="1503700"/>
            </a:xfrm>
            <a:custGeom>
              <a:rect b="b" l="l" r="r" t="t"/>
              <a:pathLst>
                <a:path extrusionOk="0" h="23251" w="23217">
                  <a:moveTo>
                    <a:pt x="0" y="0"/>
                  </a:moveTo>
                  <a:lnTo>
                    <a:pt x="0" y="7239"/>
                  </a:lnTo>
                  <a:cubicBezTo>
                    <a:pt x="8840" y="7239"/>
                    <a:pt x="16012" y="14410"/>
                    <a:pt x="16012" y="23250"/>
                  </a:cubicBezTo>
                  <a:lnTo>
                    <a:pt x="23217" y="23250"/>
                  </a:lnTo>
                  <a:cubicBezTo>
                    <a:pt x="23217" y="10441"/>
                    <a:pt x="12809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443957" y="-443511"/>
              <a:ext cx="1499432" cy="1499432"/>
            </a:xfrm>
            <a:custGeom>
              <a:rect b="b" l="l" r="r" t="t"/>
              <a:pathLst>
                <a:path extrusionOk="0" h="23185" w="23185">
                  <a:moveTo>
                    <a:pt x="1" y="1"/>
                  </a:moveTo>
                  <a:cubicBezTo>
                    <a:pt x="1" y="12810"/>
                    <a:pt x="10408" y="23184"/>
                    <a:pt x="23184" y="23184"/>
                  </a:cubicBezTo>
                  <a:lnTo>
                    <a:pt x="23184" y="15979"/>
                  </a:lnTo>
                  <a:cubicBezTo>
                    <a:pt x="23164" y="15979"/>
                    <a:pt x="23143" y="15979"/>
                    <a:pt x="23123" y="15979"/>
                  </a:cubicBezTo>
                  <a:cubicBezTo>
                    <a:pt x="14345" y="15979"/>
                    <a:pt x="7206" y="8820"/>
                    <a:pt x="7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-533450" y="2487245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" y="0"/>
                  </a:moveTo>
                  <a:cubicBezTo>
                    <a:pt x="1" y="12809"/>
                    <a:pt x="10408" y="23184"/>
                    <a:pt x="23184" y="23184"/>
                  </a:cubicBezTo>
                  <a:lnTo>
                    <a:pt x="23184" y="15978"/>
                  </a:lnTo>
                  <a:cubicBezTo>
                    <a:pt x="23163" y="15978"/>
                    <a:pt x="23143" y="15979"/>
                    <a:pt x="23123" y="15979"/>
                  </a:cubicBezTo>
                  <a:cubicBezTo>
                    <a:pt x="14344" y="15979"/>
                    <a:pt x="7206" y="8819"/>
                    <a:pt x="7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7961242" y="4219443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78" y="0"/>
                  </a:moveTo>
                  <a:cubicBezTo>
                    <a:pt x="16012" y="8773"/>
                    <a:pt x="8840" y="15945"/>
                    <a:pt x="0" y="15945"/>
                  </a:cubicBezTo>
                  <a:lnTo>
                    <a:pt x="0" y="23184"/>
                  </a:lnTo>
                  <a:cubicBezTo>
                    <a:pt x="12809" y="23184"/>
                    <a:pt x="23183" y="12743"/>
                    <a:pt x="2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1273107" y="4385115"/>
              <a:ext cx="1499432" cy="1499367"/>
            </a:xfrm>
            <a:custGeom>
              <a:rect b="b" l="l" r="r" t="t"/>
              <a:pathLst>
                <a:path extrusionOk="0" h="23184" w="23185">
                  <a:moveTo>
                    <a:pt x="23184" y="0"/>
                  </a:moveTo>
                  <a:cubicBezTo>
                    <a:pt x="10375" y="0"/>
                    <a:pt x="1" y="10441"/>
                    <a:pt x="1" y="23183"/>
                  </a:cubicBezTo>
                  <a:lnTo>
                    <a:pt x="7206" y="23183"/>
                  </a:lnTo>
                  <a:cubicBezTo>
                    <a:pt x="7206" y="14410"/>
                    <a:pt x="14378" y="7239"/>
                    <a:pt x="23184" y="7239"/>
                  </a:cubicBezTo>
                  <a:lnTo>
                    <a:pt x="231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7963377" y="-555071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23184" y="0"/>
                  </a:moveTo>
                  <a:cubicBezTo>
                    <a:pt x="10375" y="0"/>
                    <a:pt x="0" y="10441"/>
                    <a:pt x="0" y="23183"/>
                  </a:cubicBezTo>
                  <a:lnTo>
                    <a:pt x="7206" y="23183"/>
                  </a:lnTo>
                  <a:cubicBezTo>
                    <a:pt x="7172" y="14410"/>
                    <a:pt x="14344" y="7239"/>
                    <a:pt x="23184" y="7239"/>
                  </a:cubicBezTo>
                  <a:lnTo>
                    <a:pt x="231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2693018" y="-970685"/>
              <a:ext cx="1501566" cy="1501566"/>
            </a:xfrm>
            <a:custGeom>
              <a:rect b="b" l="l" r="r" t="t"/>
              <a:pathLst>
                <a:path extrusionOk="0" h="23218" w="23218">
                  <a:moveTo>
                    <a:pt x="0" y="0"/>
                  </a:moveTo>
                  <a:cubicBezTo>
                    <a:pt x="34" y="12843"/>
                    <a:pt x="10475" y="23217"/>
                    <a:pt x="23217" y="23217"/>
                  </a:cubicBezTo>
                  <a:lnTo>
                    <a:pt x="23217" y="16012"/>
                  </a:lnTo>
                  <a:cubicBezTo>
                    <a:pt x="14377" y="16012"/>
                    <a:pt x="7206" y="8840"/>
                    <a:pt x="7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4192285" y="-964218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79" y="1"/>
                  </a:moveTo>
                  <a:cubicBezTo>
                    <a:pt x="16012" y="8740"/>
                    <a:pt x="8840" y="15945"/>
                    <a:pt x="1" y="15945"/>
                  </a:cubicBezTo>
                  <a:lnTo>
                    <a:pt x="1" y="23184"/>
                  </a:lnTo>
                  <a:cubicBezTo>
                    <a:pt x="12810" y="23184"/>
                    <a:pt x="23184" y="12743"/>
                    <a:pt x="23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9">
    <p:bg>
      <p:bgPr>
        <a:solidFill>
          <a:schemeClr val="l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3"/>
          <p:cNvGrpSpPr/>
          <p:nvPr/>
        </p:nvGrpSpPr>
        <p:grpSpPr>
          <a:xfrm>
            <a:off x="-1932359" y="-1942776"/>
            <a:ext cx="12894369" cy="7831592"/>
            <a:chOff x="-1932359" y="-1942776"/>
            <a:chExt cx="12894369" cy="7831592"/>
          </a:xfrm>
        </p:grpSpPr>
        <p:sp>
          <p:nvSpPr>
            <p:cNvPr id="131" name="Google Shape;131;p13"/>
            <p:cNvSpPr/>
            <p:nvPr/>
          </p:nvSpPr>
          <p:spPr>
            <a:xfrm>
              <a:off x="-591489" y="-1942776"/>
              <a:ext cx="1501566" cy="1501566"/>
            </a:xfrm>
            <a:custGeom>
              <a:rect b="b" l="l" r="r" t="t"/>
              <a:pathLst>
                <a:path extrusionOk="0" h="23218" w="23218">
                  <a:moveTo>
                    <a:pt x="0" y="1"/>
                  </a:moveTo>
                  <a:lnTo>
                    <a:pt x="0" y="7239"/>
                  </a:lnTo>
                  <a:cubicBezTo>
                    <a:pt x="8840" y="7239"/>
                    <a:pt x="16012" y="14411"/>
                    <a:pt x="16012" y="23217"/>
                  </a:cubicBezTo>
                  <a:lnTo>
                    <a:pt x="23217" y="23217"/>
                  </a:lnTo>
                  <a:cubicBezTo>
                    <a:pt x="23217" y="10408"/>
                    <a:pt x="1281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7961242" y="2715845"/>
              <a:ext cx="1501501" cy="1503700"/>
            </a:xfrm>
            <a:custGeom>
              <a:rect b="b" l="l" r="r" t="t"/>
              <a:pathLst>
                <a:path extrusionOk="0" h="23251" w="23217">
                  <a:moveTo>
                    <a:pt x="0" y="0"/>
                  </a:moveTo>
                  <a:lnTo>
                    <a:pt x="0" y="7239"/>
                  </a:lnTo>
                  <a:cubicBezTo>
                    <a:pt x="8840" y="7239"/>
                    <a:pt x="16012" y="14411"/>
                    <a:pt x="16012" y="23250"/>
                  </a:cubicBezTo>
                  <a:lnTo>
                    <a:pt x="23217" y="23250"/>
                  </a:lnTo>
                  <a:cubicBezTo>
                    <a:pt x="23217" y="10441"/>
                    <a:pt x="12809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987097" y="-1341766"/>
              <a:ext cx="1503700" cy="1501566"/>
            </a:xfrm>
            <a:custGeom>
              <a:rect b="b" l="l" r="r" t="t"/>
              <a:pathLst>
                <a:path extrusionOk="0" h="23218" w="23251">
                  <a:moveTo>
                    <a:pt x="1" y="1"/>
                  </a:moveTo>
                  <a:lnTo>
                    <a:pt x="1" y="7206"/>
                  </a:lnTo>
                  <a:cubicBezTo>
                    <a:pt x="8840" y="7206"/>
                    <a:pt x="16012" y="14378"/>
                    <a:pt x="16012" y="23218"/>
                  </a:cubicBezTo>
                  <a:lnTo>
                    <a:pt x="23251" y="23218"/>
                  </a:lnTo>
                  <a:cubicBezTo>
                    <a:pt x="23184" y="10375"/>
                    <a:pt x="12810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-433093" y="1176450"/>
              <a:ext cx="1499432" cy="1501501"/>
            </a:xfrm>
            <a:custGeom>
              <a:rect b="b" l="l" r="r" t="t"/>
              <a:pathLst>
                <a:path extrusionOk="0" h="23217" w="23185">
                  <a:moveTo>
                    <a:pt x="1" y="0"/>
                  </a:moveTo>
                  <a:lnTo>
                    <a:pt x="1" y="7205"/>
                  </a:lnTo>
                  <a:cubicBezTo>
                    <a:pt x="8841" y="7205"/>
                    <a:pt x="16012" y="14377"/>
                    <a:pt x="16012" y="23217"/>
                  </a:cubicBezTo>
                  <a:lnTo>
                    <a:pt x="23184" y="23217"/>
                  </a:lnTo>
                  <a:cubicBezTo>
                    <a:pt x="23184" y="10374"/>
                    <a:pt x="12810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2772438" y="4385115"/>
              <a:ext cx="1501501" cy="1503700"/>
            </a:xfrm>
            <a:custGeom>
              <a:rect b="b" l="l" r="r" t="t"/>
              <a:pathLst>
                <a:path extrusionOk="0" h="23251" w="23217">
                  <a:moveTo>
                    <a:pt x="0" y="0"/>
                  </a:moveTo>
                  <a:lnTo>
                    <a:pt x="0" y="7239"/>
                  </a:lnTo>
                  <a:cubicBezTo>
                    <a:pt x="8840" y="7239"/>
                    <a:pt x="16012" y="14410"/>
                    <a:pt x="16012" y="23250"/>
                  </a:cubicBezTo>
                  <a:lnTo>
                    <a:pt x="23217" y="23250"/>
                  </a:lnTo>
                  <a:cubicBezTo>
                    <a:pt x="23217" y="10441"/>
                    <a:pt x="12809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43957" y="-443511"/>
              <a:ext cx="1499432" cy="1499432"/>
            </a:xfrm>
            <a:custGeom>
              <a:rect b="b" l="l" r="r" t="t"/>
              <a:pathLst>
                <a:path extrusionOk="0" h="23185" w="23185">
                  <a:moveTo>
                    <a:pt x="1" y="1"/>
                  </a:moveTo>
                  <a:cubicBezTo>
                    <a:pt x="1" y="12810"/>
                    <a:pt x="10408" y="23184"/>
                    <a:pt x="23184" y="23184"/>
                  </a:cubicBezTo>
                  <a:lnTo>
                    <a:pt x="23184" y="15979"/>
                  </a:lnTo>
                  <a:cubicBezTo>
                    <a:pt x="23164" y="15979"/>
                    <a:pt x="23143" y="15979"/>
                    <a:pt x="23123" y="15979"/>
                  </a:cubicBezTo>
                  <a:cubicBezTo>
                    <a:pt x="14345" y="15979"/>
                    <a:pt x="7206" y="8820"/>
                    <a:pt x="7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-533450" y="2487245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" y="0"/>
                  </a:moveTo>
                  <a:cubicBezTo>
                    <a:pt x="1" y="12809"/>
                    <a:pt x="10408" y="23184"/>
                    <a:pt x="23184" y="23184"/>
                  </a:cubicBezTo>
                  <a:lnTo>
                    <a:pt x="23184" y="15978"/>
                  </a:lnTo>
                  <a:cubicBezTo>
                    <a:pt x="23163" y="15978"/>
                    <a:pt x="23143" y="15979"/>
                    <a:pt x="23123" y="15979"/>
                  </a:cubicBezTo>
                  <a:cubicBezTo>
                    <a:pt x="14344" y="15979"/>
                    <a:pt x="7206" y="8819"/>
                    <a:pt x="7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-1932359" y="140940"/>
              <a:ext cx="1499367" cy="1499432"/>
            </a:xfrm>
            <a:custGeom>
              <a:rect b="b" l="l" r="r" t="t"/>
              <a:pathLst>
                <a:path extrusionOk="0" h="23185" w="23184">
                  <a:moveTo>
                    <a:pt x="1" y="1"/>
                  </a:moveTo>
                  <a:cubicBezTo>
                    <a:pt x="1" y="12810"/>
                    <a:pt x="10441" y="23184"/>
                    <a:pt x="23184" y="23184"/>
                  </a:cubicBezTo>
                  <a:lnTo>
                    <a:pt x="23184" y="15979"/>
                  </a:lnTo>
                  <a:cubicBezTo>
                    <a:pt x="23163" y="15979"/>
                    <a:pt x="23143" y="15979"/>
                    <a:pt x="23123" y="15979"/>
                  </a:cubicBezTo>
                  <a:cubicBezTo>
                    <a:pt x="14344" y="15979"/>
                    <a:pt x="7206" y="8820"/>
                    <a:pt x="7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7961242" y="4219443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78" y="0"/>
                  </a:moveTo>
                  <a:cubicBezTo>
                    <a:pt x="16012" y="8773"/>
                    <a:pt x="8840" y="15945"/>
                    <a:pt x="0" y="15945"/>
                  </a:cubicBezTo>
                  <a:lnTo>
                    <a:pt x="0" y="23184"/>
                  </a:lnTo>
                  <a:cubicBezTo>
                    <a:pt x="12809" y="23184"/>
                    <a:pt x="23183" y="12743"/>
                    <a:pt x="2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5406452" y="4295642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45" y="1"/>
                  </a:moveTo>
                  <a:cubicBezTo>
                    <a:pt x="16012" y="8807"/>
                    <a:pt x="8840" y="15979"/>
                    <a:pt x="1" y="15979"/>
                  </a:cubicBezTo>
                  <a:lnTo>
                    <a:pt x="1" y="23184"/>
                  </a:lnTo>
                  <a:cubicBezTo>
                    <a:pt x="12777" y="23184"/>
                    <a:pt x="23184" y="12743"/>
                    <a:pt x="23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462643" y="-424198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79" y="0"/>
                  </a:moveTo>
                  <a:cubicBezTo>
                    <a:pt x="15979" y="8740"/>
                    <a:pt x="8807" y="15945"/>
                    <a:pt x="1" y="15945"/>
                  </a:cubicBezTo>
                  <a:lnTo>
                    <a:pt x="1" y="23184"/>
                  </a:lnTo>
                  <a:cubicBezTo>
                    <a:pt x="12810" y="23184"/>
                    <a:pt x="23184" y="12743"/>
                    <a:pt x="23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73107" y="4385115"/>
              <a:ext cx="1499432" cy="1499367"/>
            </a:xfrm>
            <a:custGeom>
              <a:rect b="b" l="l" r="r" t="t"/>
              <a:pathLst>
                <a:path extrusionOk="0" h="23184" w="23185">
                  <a:moveTo>
                    <a:pt x="23184" y="0"/>
                  </a:moveTo>
                  <a:cubicBezTo>
                    <a:pt x="10375" y="0"/>
                    <a:pt x="1" y="10441"/>
                    <a:pt x="1" y="23183"/>
                  </a:cubicBezTo>
                  <a:lnTo>
                    <a:pt x="7206" y="23183"/>
                  </a:lnTo>
                  <a:cubicBezTo>
                    <a:pt x="7206" y="14410"/>
                    <a:pt x="14378" y="7239"/>
                    <a:pt x="23184" y="7239"/>
                  </a:cubicBezTo>
                  <a:lnTo>
                    <a:pt x="231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7963377" y="606979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23184" y="0"/>
                  </a:moveTo>
                  <a:cubicBezTo>
                    <a:pt x="10375" y="0"/>
                    <a:pt x="0" y="10441"/>
                    <a:pt x="0" y="23183"/>
                  </a:cubicBezTo>
                  <a:lnTo>
                    <a:pt x="7206" y="23183"/>
                  </a:lnTo>
                  <a:cubicBezTo>
                    <a:pt x="7172" y="14410"/>
                    <a:pt x="14344" y="7239"/>
                    <a:pt x="23184" y="7239"/>
                  </a:cubicBezTo>
                  <a:lnTo>
                    <a:pt x="23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2693018" y="-970685"/>
              <a:ext cx="1501566" cy="1501566"/>
            </a:xfrm>
            <a:custGeom>
              <a:rect b="b" l="l" r="r" t="t"/>
              <a:pathLst>
                <a:path extrusionOk="0" h="23218" w="23218">
                  <a:moveTo>
                    <a:pt x="0" y="0"/>
                  </a:moveTo>
                  <a:cubicBezTo>
                    <a:pt x="34" y="12843"/>
                    <a:pt x="10475" y="23217"/>
                    <a:pt x="23217" y="23217"/>
                  </a:cubicBezTo>
                  <a:lnTo>
                    <a:pt x="23217" y="16012"/>
                  </a:lnTo>
                  <a:cubicBezTo>
                    <a:pt x="14377" y="16012"/>
                    <a:pt x="7206" y="8840"/>
                    <a:pt x="7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4192285" y="-964218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79" y="1"/>
                  </a:moveTo>
                  <a:cubicBezTo>
                    <a:pt x="16012" y="8740"/>
                    <a:pt x="8840" y="15945"/>
                    <a:pt x="1" y="15945"/>
                  </a:cubicBezTo>
                  <a:lnTo>
                    <a:pt x="1" y="23184"/>
                  </a:lnTo>
                  <a:cubicBezTo>
                    <a:pt x="12810" y="23184"/>
                    <a:pt x="23184" y="12743"/>
                    <a:pt x="23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13"/>
          <p:cNvSpPr txBox="1"/>
          <p:nvPr>
            <p:ph type="title"/>
          </p:nvPr>
        </p:nvSpPr>
        <p:spPr>
          <a:xfrm>
            <a:off x="3133650" y="1712700"/>
            <a:ext cx="4838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13"/>
          <p:cNvSpPr txBox="1"/>
          <p:nvPr>
            <p:ph hasCustomPrompt="1" idx="2" type="title"/>
          </p:nvPr>
        </p:nvSpPr>
        <p:spPr>
          <a:xfrm>
            <a:off x="1171650" y="1380951"/>
            <a:ext cx="1929900" cy="8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/>
          <p:nvPr>
            <p:ph idx="1" type="subTitle"/>
          </p:nvPr>
        </p:nvSpPr>
        <p:spPr>
          <a:xfrm>
            <a:off x="3153429" y="3097425"/>
            <a:ext cx="31938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9_1">
    <p:bg>
      <p:bgPr>
        <a:solidFill>
          <a:schemeClr val="accen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4"/>
          <p:cNvGrpSpPr/>
          <p:nvPr/>
        </p:nvGrpSpPr>
        <p:grpSpPr>
          <a:xfrm>
            <a:off x="-1932359" y="-1942776"/>
            <a:ext cx="12894369" cy="7831592"/>
            <a:chOff x="-1932359" y="-1942776"/>
            <a:chExt cx="12894369" cy="7831592"/>
          </a:xfrm>
        </p:grpSpPr>
        <p:sp>
          <p:nvSpPr>
            <p:cNvPr id="151" name="Google Shape;151;p14"/>
            <p:cNvSpPr/>
            <p:nvPr/>
          </p:nvSpPr>
          <p:spPr>
            <a:xfrm>
              <a:off x="-591489" y="-1942776"/>
              <a:ext cx="1501566" cy="1501566"/>
            </a:xfrm>
            <a:custGeom>
              <a:rect b="b" l="l" r="r" t="t"/>
              <a:pathLst>
                <a:path extrusionOk="0" h="23218" w="23218">
                  <a:moveTo>
                    <a:pt x="0" y="1"/>
                  </a:moveTo>
                  <a:lnTo>
                    <a:pt x="0" y="7239"/>
                  </a:lnTo>
                  <a:cubicBezTo>
                    <a:pt x="8840" y="7239"/>
                    <a:pt x="16012" y="14411"/>
                    <a:pt x="16012" y="23217"/>
                  </a:cubicBezTo>
                  <a:lnTo>
                    <a:pt x="23217" y="23217"/>
                  </a:lnTo>
                  <a:cubicBezTo>
                    <a:pt x="23217" y="10408"/>
                    <a:pt x="1281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7961242" y="2715845"/>
              <a:ext cx="1501501" cy="1503700"/>
            </a:xfrm>
            <a:custGeom>
              <a:rect b="b" l="l" r="r" t="t"/>
              <a:pathLst>
                <a:path extrusionOk="0" h="23251" w="23217">
                  <a:moveTo>
                    <a:pt x="0" y="0"/>
                  </a:moveTo>
                  <a:lnTo>
                    <a:pt x="0" y="7239"/>
                  </a:lnTo>
                  <a:cubicBezTo>
                    <a:pt x="8840" y="7239"/>
                    <a:pt x="16012" y="14411"/>
                    <a:pt x="16012" y="23250"/>
                  </a:cubicBezTo>
                  <a:lnTo>
                    <a:pt x="23217" y="23250"/>
                  </a:lnTo>
                  <a:cubicBezTo>
                    <a:pt x="23217" y="10441"/>
                    <a:pt x="12809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5987097" y="-1341766"/>
              <a:ext cx="1503700" cy="1501566"/>
            </a:xfrm>
            <a:custGeom>
              <a:rect b="b" l="l" r="r" t="t"/>
              <a:pathLst>
                <a:path extrusionOk="0" h="23218" w="23251">
                  <a:moveTo>
                    <a:pt x="1" y="1"/>
                  </a:moveTo>
                  <a:lnTo>
                    <a:pt x="1" y="7206"/>
                  </a:lnTo>
                  <a:cubicBezTo>
                    <a:pt x="8840" y="7206"/>
                    <a:pt x="16012" y="14378"/>
                    <a:pt x="16012" y="23218"/>
                  </a:cubicBezTo>
                  <a:lnTo>
                    <a:pt x="23251" y="23218"/>
                  </a:lnTo>
                  <a:cubicBezTo>
                    <a:pt x="23184" y="10375"/>
                    <a:pt x="12810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-433093" y="1176450"/>
              <a:ext cx="1499432" cy="1501501"/>
            </a:xfrm>
            <a:custGeom>
              <a:rect b="b" l="l" r="r" t="t"/>
              <a:pathLst>
                <a:path extrusionOk="0" h="23217" w="23185">
                  <a:moveTo>
                    <a:pt x="1" y="0"/>
                  </a:moveTo>
                  <a:lnTo>
                    <a:pt x="1" y="7205"/>
                  </a:lnTo>
                  <a:cubicBezTo>
                    <a:pt x="8841" y="7205"/>
                    <a:pt x="16012" y="14377"/>
                    <a:pt x="16012" y="23217"/>
                  </a:cubicBezTo>
                  <a:lnTo>
                    <a:pt x="23184" y="23217"/>
                  </a:lnTo>
                  <a:cubicBezTo>
                    <a:pt x="23184" y="10374"/>
                    <a:pt x="1281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2772438" y="4385115"/>
              <a:ext cx="1501501" cy="1503700"/>
            </a:xfrm>
            <a:custGeom>
              <a:rect b="b" l="l" r="r" t="t"/>
              <a:pathLst>
                <a:path extrusionOk="0" h="23251" w="23217">
                  <a:moveTo>
                    <a:pt x="0" y="0"/>
                  </a:moveTo>
                  <a:lnTo>
                    <a:pt x="0" y="7239"/>
                  </a:lnTo>
                  <a:cubicBezTo>
                    <a:pt x="8840" y="7239"/>
                    <a:pt x="16012" y="14410"/>
                    <a:pt x="16012" y="23250"/>
                  </a:cubicBezTo>
                  <a:lnTo>
                    <a:pt x="23217" y="23250"/>
                  </a:lnTo>
                  <a:cubicBezTo>
                    <a:pt x="23217" y="10441"/>
                    <a:pt x="12809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443957" y="-443511"/>
              <a:ext cx="1499432" cy="1499432"/>
            </a:xfrm>
            <a:custGeom>
              <a:rect b="b" l="l" r="r" t="t"/>
              <a:pathLst>
                <a:path extrusionOk="0" h="23185" w="23185">
                  <a:moveTo>
                    <a:pt x="1" y="1"/>
                  </a:moveTo>
                  <a:cubicBezTo>
                    <a:pt x="1" y="12810"/>
                    <a:pt x="10408" y="23184"/>
                    <a:pt x="23184" y="23184"/>
                  </a:cubicBezTo>
                  <a:lnTo>
                    <a:pt x="23184" y="15979"/>
                  </a:lnTo>
                  <a:cubicBezTo>
                    <a:pt x="23164" y="15979"/>
                    <a:pt x="23143" y="15979"/>
                    <a:pt x="23123" y="15979"/>
                  </a:cubicBezTo>
                  <a:cubicBezTo>
                    <a:pt x="14345" y="15979"/>
                    <a:pt x="7206" y="8820"/>
                    <a:pt x="7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-533450" y="2487245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" y="0"/>
                  </a:moveTo>
                  <a:cubicBezTo>
                    <a:pt x="1" y="12809"/>
                    <a:pt x="10408" y="23184"/>
                    <a:pt x="23184" y="23184"/>
                  </a:cubicBezTo>
                  <a:lnTo>
                    <a:pt x="23184" y="15978"/>
                  </a:lnTo>
                  <a:cubicBezTo>
                    <a:pt x="23163" y="15978"/>
                    <a:pt x="23143" y="15979"/>
                    <a:pt x="23123" y="15979"/>
                  </a:cubicBezTo>
                  <a:cubicBezTo>
                    <a:pt x="14344" y="15979"/>
                    <a:pt x="7206" y="8819"/>
                    <a:pt x="7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-1932359" y="140940"/>
              <a:ext cx="1499367" cy="1499432"/>
            </a:xfrm>
            <a:custGeom>
              <a:rect b="b" l="l" r="r" t="t"/>
              <a:pathLst>
                <a:path extrusionOk="0" h="23185" w="23184">
                  <a:moveTo>
                    <a:pt x="1" y="1"/>
                  </a:moveTo>
                  <a:cubicBezTo>
                    <a:pt x="1" y="12810"/>
                    <a:pt x="10441" y="23184"/>
                    <a:pt x="23184" y="23184"/>
                  </a:cubicBezTo>
                  <a:lnTo>
                    <a:pt x="23184" y="15979"/>
                  </a:lnTo>
                  <a:cubicBezTo>
                    <a:pt x="23163" y="15979"/>
                    <a:pt x="23143" y="15979"/>
                    <a:pt x="23123" y="15979"/>
                  </a:cubicBezTo>
                  <a:cubicBezTo>
                    <a:pt x="14344" y="15979"/>
                    <a:pt x="7206" y="8820"/>
                    <a:pt x="7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7961242" y="4219443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78" y="0"/>
                  </a:moveTo>
                  <a:cubicBezTo>
                    <a:pt x="16012" y="8773"/>
                    <a:pt x="8840" y="15945"/>
                    <a:pt x="0" y="15945"/>
                  </a:cubicBezTo>
                  <a:lnTo>
                    <a:pt x="0" y="23184"/>
                  </a:lnTo>
                  <a:cubicBezTo>
                    <a:pt x="12809" y="23184"/>
                    <a:pt x="23183" y="12743"/>
                    <a:pt x="2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5406452" y="4295642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45" y="1"/>
                  </a:moveTo>
                  <a:cubicBezTo>
                    <a:pt x="16012" y="8807"/>
                    <a:pt x="8840" y="15979"/>
                    <a:pt x="1" y="15979"/>
                  </a:cubicBezTo>
                  <a:lnTo>
                    <a:pt x="1" y="23184"/>
                  </a:lnTo>
                  <a:cubicBezTo>
                    <a:pt x="12777" y="23184"/>
                    <a:pt x="23184" y="12743"/>
                    <a:pt x="23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9462643" y="-424198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79" y="0"/>
                  </a:moveTo>
                  <a:cubicBezTo>
                    <a:pt x="15979" y="8740"/>
                    <a:pt x="8807" y="15945"/>
                    <a:pt x="1" y="15945"/>
                  </a:cubicBezTo>
                  <a:lnTo>
                    <a:pt x="1" y="23184"/>
                  </a:lnTo>
                  <a:cubicBezTo>
                    <a:pt x="12810" y="23184"/>
                    <a:pt x="23184" y="12743"/>
                    <a:pt x="23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1273107" y="4385115"/>
              <a:ext cx="1499432" cy="1499367"/>
            </a:xfrm>
            <a:custGeom>
              <a:rect b="b" l="l" r="r" t="t"/>
              <a:pathLst>
                <a:path extrusionOk="0" h="23184" w="23185">
                  <a:moveTo>
                    <a:pt x="23184" y="0"/>
                  </a:moveTo>
                  <a:cubicBezTo>
                    <a:pt x="10375" y="0"/>
                    <a:pt x="1" y="10441"/>
                    <a:pt x="1" y="23183"/>
                  </a:cubicBezTo>
                  <a:lnTo>
                    <a:pt x="7206" y="23183"/>
                  </a:lnTo>
                  <a:cubicBezTo>
                    <a:pt x="7206" y="14410"/>
                    <a:pt x="14378" y="7239"/>
                    <a:pt x="23184" y="7239"/>
                  </a:cubicBezTo>
                  <a:lnTo>
                    <a:pt x="231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7963377" y="606979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23184" y="0"/>
                  </a:moveTo>
                  <a:cubicBezTo>
                    <a:pt x="10375" y="0"/>
                    <a:pt x="0" y="10441"/>
                    <a:pt x="0" y="23183"/>
                  </a:cubicBezTo>
                  <a:lnTo>
                    <a:pt x="7206" y="23183"/>
                  </a:lnTo>
                  <a:cubicBezTo>
                    <a:pt x="7172" y="14410"/>
                    <a:pt x="14344" y="7239"/>
                    <a:pt x="23184" y="7239"/>
                  </a:cubicBezTo>
                  <a:lnTo>
                    <a:pt x="23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2693018" y="-970685"/>
              <a:ext cx="1501566" cy="1501566"/>
            </a:xfrm>
            <a:custGeom>
              <a:rect b="b" l="l" r="r" t="t"/>
              <a:pathLst>
                <a:path extrusionOk="0" h="23218" w="23218">
                  <a:moveTo>
                    <a:pt x="0" y="0"/>
                  </a:moveTo>
                  <a:cubicBezTo>
                    <a:pt x="34" y="12843"/>
                    <a:pt x="10475" y="23217"/>
                    <a:pt x="23217" y="23217"/>
                  </a:cubicBezTo>
                  <a:lnTo>
                    <a:pt x="23217" y="16012"/>
                  </a:lnTo>
                  <a:cubicBezTo>
                    <a:pt x="14377" y="16012"/>
                    <a:pt x="7206" y="8840"/>
                    <a:pt x="7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192285" y="-964218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79" y="1"/>
                  </a:moveTo>
                  <a:cubicBezTo>
                    <a:pt x="16012" y="8740"/>
                    <a:pt x="8840" y="15945"/>
                    <a:pt x="1" y="15945"/>
                  </a:cubicBezTo>
                  <a:lnTo>
                    <a:pt x="1" y="23184"/>
                  </a:lnTo>
                  <a:cubicBezTo>
                    <a:pt x="12810" y="23184"/>
                    <a:pt x="23184" y="12743"/>
                    <a:pt x="23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4"/>
          <p:cNvSpPr txBox="1"/>
          <p:nvPr>
            <p:ph type="title"/>
          </p:nvPr>
        </p:nvSpPr>
        <p:spPr>
          <a:xfrm>
            <a:off x="3133650" y="1712700"/>
            <a:ext cx="4838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4"/>
          <p:cNvSpPr txBox="1"/>
          <p:nvPr>
            <p:ph hasCustomPrompt="1" idx="2" type="title"/>
          </p:nvPr>
        </p:nvSpPr>
        <p:spPr>
          <a:xfrm>
            <a:off x="1171650" y="1370400"/>
            <a:ext cx="1929900" cy="8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4"/>
          <p:cNvSpPr txBox="1"/>
          <p:nvPr>
            <p:ph idx="1" type="subTitle"/>
          </p:nvPr>
        </p:nvSpPr>
        <p:spPr>
          <a:xfrm>
            <a:off x="3155121" y="3097425"/>
            <a:ext cx="31938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0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5"/>
          <p:cNvGrpSpPr/>
          <p:nvPr/>
        </p:nvGrpSpPr>
        <p:grpSpPr>
          <a:xfrm rot="10800000">
            <a:off x="-670460" y="-629325"/>
            <a:ext cx="9791589" cy="6376215"/>
            <a:chOff x="-670460" y="-629325"/>
            <a:chExt cx="9791589" cy="6376215"/>
          </a:xfrm>
        </p:grpSpPr>
        <p:sp>
          <p:nvSpPr>
            <p:cNvPr id="171" name="Google Shape;171;p15"/>
            <p:cNvSpPr/>
            <p:nvPr/>
          </p:nvSpPr>
          <p:spPr>
            <a:xfrm>
              <a:off x="-585510" y="2858478"/>
              <a:ext cx="1386690" cy="1384722"/>
            </a:xfrm>
            <a:custGeom>
              <a:rect b="b" l="l" r="r" t="t"/>
              <a:pathLst>
                <a:path extrusionOk="0" h="23218" w="23251">
                  <a:moveTo>
                    <a:pt x="1" y="0"/>
                  </a:moveTo>
                  <a:lnTo>
                    <a:pt x="1" y="7206"/>
                  </a:lnTo>
                  <a:cubicBezTo>
                    <a:pt x="8840" y="7206"/>
                    <a:pt x="16012" y="14377"/>
                    <a:pt x="16012" y="23217"/>
                  </a:cubicBezTo>
                  <a:lnTo>
                    <a:pt x="23251" y="23217"/>
                  </a:lnTo>
                  <a:cubicBezTo>
                    <a:pt x="23251" y="10375"/>
                    <a:pt x="1281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371420" y="4241125"/>
              <a:ext cx="1382694" cy="1382694"/>
            </a:xfrm>
            <a:custGeom>
              <a:rect b="b" l="l" r="r" t="t"/>
              <a:pathLst>
                <a:path extrusionOk="0" h="23184" w="23184">
                  <a:moveTo>
                    <a:pt x="0" y="1"/>
                  </a:moveTo>
                  <a:cubicBezTo>
                    <a:pt x="0" y="12810"/>
                    <a:pt x="10408" y="23184"/>
                    <a:pt x="23184" y="23184"/>
                  </a:cubicBezTo>
                  <a:lnTo>
                    <a:pt x="23184" y="15979"/>
                  </a:lnTo>
                  <a:cubicBezTo>
                    <a:pt x="14377" y="15979"/>
                    <a:pt x="7206" y="8807"/>
                    <a:pt x="7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7740403" y="-11"/>
              <a:ext cx="1380726" cy="1382753"/>
            </a:xfrm>
            <a:custGeom>
              <a:rect b="b" l="l" r="r" t="t"/>
              <a:pathLst>
                <a:path extrusionOk="0" h="23185" w="23151">
                  <a:moveTo>
                    <a:pt x="1" y="1"/>
                  </a:moveTo>
                  <a:cubicBezTo>
                    <a:pt x="1" y="12777"/>
                    <a:pt x="10408" y="23184"/>
                    <a:pt x="23151" y="23184"/>
                  </a:cubicBezTo>
                  <a:lnTo>
                    <a:pt x="23151" y="16012"/>
                  </a:lnTo>
                  <a:cubicBezTo>
                    <a:pt x="14378" y="16012"/>
                    <a:pt x="7206" y="8807"/>
                    <a:pt x="7206" y="1"/>
                  </a:cubicBezTo>
                  <a:close/>
                </a:path>
              </a:pathLst>
            </a:custGeom>
            <a:solidFill>
              <a:srgbClr val="A6B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" name="Google Shape;174;p15"/>
            <p:cNvGrpSpPr/>
            <p:nvPr/>
          </p:nvGrpSpPr>
          <p:grpSpPr>
            <a:xfrm>
              <a:off x="6120282" y="4243190"/>
              <a:ext cx="3000832" cy="1503700"/>
              <a:chOff x="1273107" y="4385115"/>
              <a:chExt cx="3000832" cy="1503700"/>
            </a:xfrm>
          </p:grpSpPr>
          <p:sp>
            <p:nvSpPr>
              <p:cNvPr id="175" name="Google Shape;175;p15"/>
              <p:cNvSpPr/>
              <p:nvPr/>
            </p:nvSpPr>
            <p:spPr>
              <a:xfrm>
                <a:off x="2772438" y="4385115"/>
                <a:ext cx="1501501" cy="1503700"/>
              </a:xfrm>
              <a:custGeom>
                <a:rect b="b" l="l" r="r" t="t"/>
                <a:pathLst>
                  <a:path extrusionOk="0" h="23251" w="23217">
                    <a:moveTo>
                      <a:pt x="0" y="0"/>
                    </a:moveTo>
                    <a:lnTo>
                      <a:pt x="0" y="7239"/>
                    </a:lnTo>
                    <a:cubicBezTo>
                      <a:pt x="8840" y="7239"/>
                      <a:pt x="16012" y="14410"/>
                      <a:pt x="16012" y="23250"/>
                    </a:cubicBezTo>
                    <a:lnTo>
                      <a:pt x="23217" y="23250"/>
                    </a:lnTo>
                    <a:cubicBezTo>
                      <a:pt x="23217" y="10441"/>
                      <a:pt x="12809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1273107" y="4385115"/>
                <a:ext cx="1499432" cy="1499367"/>
              </a:xfrm>
              <a:custGeom>
                <a:rect b="b" l="l" r="r" t="t"/>
                <a:pathLst>
                  <a:path extrusionOk="0" h="23184" w="23185">
                    <a:moveTo>
                      <a:pt x="23184" y="0"/>
                    </a:moveTo>
                    <a:cubicBezTo>
                      <a:pt x="10375" y="0"/>
                      <a:pt x="1" y="10441"/>
                      <a:pt x="1" y="23183"/>
                    </a:cubicBezTo>
                    <a:lnTo>
                      <a:pt x="7206" y="23183"/>
                    </a:lnTo>
                    <a:cubicBezTo>
                      <a:pt x="7206" y="14410"/>
                      <a:pt x="14378" y="7239"/>
                      <a:pt x="23184" y="7239"/>
                    </a:cubicBezTo>
                    <a:lnTo>
                      <a:pt x="231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Google Shape;177;p15"/>
            <p:cNvGrpSpPr/>
            <p:nvPr/>
          </p:nvGrpSpPr>
          <p:grpSpPr>
            <a:xfrm>
              <a:off x="-670460" y="-629325"/>
              <a:ext cx="2767365" cy="2337658"/>
              <a:chOff x="-670460" y="-629325"/>
              <a:chExt cx="2767365" cy="2337658"/>
            </a:xfrm>
          </p:grpSpPr>
          <p:sp>
            <p:nvSpPr>
              <p:cNvPr id="178" name="Google Shape;178;p15"/>
              <p:cNvSpPr/>
              <p:nvPr/>
            </p:nvSpPr>
            <p:spPr>
              <a:xfrm flipH="1">
                <a:off x="-670460" y="323611"/>
                <a:ext cx="1384662" cy="1384722"/>
              </a:xfrm>
              <a:custGeom>
                <a:rect b="b" l="l" r="r" t="t"/>
                <a:pathLst>
                  <a:path extrusionOk="0" h="23218" w="23217">
                    <a:moveTo>
                      <a:pt x="0" y="1"/>
                    </a:moveTo>
                    <a:lnTo>
                      <a:pt x="0" y="7206"/>
                    </a:lnTo>
                    <a:cubicBezTo>
                      <a:pt x="8840" y="7206"/>
                      <a:pt x="16011" y="14378"/>
                      <a:pt x="16011" y="23217"/>
                    </a:cubicBezTo>
                    <a:lnTo>
                      <a:pt x="23217" y="23217"/>
                    </a:lnTo>
                    <a:cubicBezTo>
                      <a:pt x="23183" y="10408"/>
                      <a:pt x="12809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 flipH="1">
                <a:off x="714151" y="-629325"/>
                <a:ext cx="1382753" cy="1382694"/>
              </a:xfrm>
              <a:custGeom>
                <a:rect b="b" l="l" r="r" t="t"/>
                <a:pathLst>
                  <a:path extrusionOk="0" h="23184" w="23185">
                    <a:moveTo>
                      <a:pt x="1" y="1"/>
                    </a:moveTo>
                    <a:cubicBezTo>
                      <a:pt x="1" y="12777"/>
                      <a:pt x="10442" y="23184"/>
                      <a:pt x="23184" y="23184"/>
                    </a:cubicBezTo>
                    <a:lnTo>
                      <a:pt x="23184" y="15979"/>
                    </a:lnTo>
                    <a:cubicBezTo>
                      <a:pt x="14378" y="15979"/>
                      <a:pt x="7173" y="8807"/>
                      <a:pt x="7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0" name="Google Shape;180;p15"/>
          <p:cNvSpPr txBox="1"/>
          <p:nvPr>
            <p:ph type="title"/>
          </p:nvPr>
        </p:nvSpPr>
        <p:spPr>
          <a:xfrm>
            <a:off x="1438200" y="691900"/>
            <a:ext cx="6267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15"/>
          <p:cNvSpPr txBox="1"/>
          <p:nvPr>
            <p:ph idx="2" type="title"/>
          </p:nvPr>
        </p:nvSpPr>
        <p:spPr>
          <a:xfrm>
            <a:off x="1438200" y="2701675"/>
            <a:ext cx="6267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p15"/>
          <p:cNvSpPr txBox="1"/>
          <p:nvPr>
            <p:ph idx="1" type="subTitle"/>
          </p:nvPr>
        </p:nvSpPr>
        <p:spPr>
          <a:xfrm>
            <a:off x="1989925" y="1293175"/>
            <a:ext cx="51321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5"/>
          <p:cNvSpPr txBox="1"/>
          <p:nvPr>
            <p:ph idx="3" type="subTitle"/>
          </p:nvPr>
        </p:nvSpPr>
        <p:spPr>
          <a:xfrm>
            <a:off x="1989925" y="3316719"/>
            <a:ext cx="51321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6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6"/>
          <p:cNvGrpSpPr/>
          <p:nvPr/>
        </p:nvGrpSpPr>
        <p:grpSpPr>
          <a:xfrm>
            <a:off x="4818632" y="-127283"/>
            <a:ext cx="4644112" cy="6084398"/>
            <a:chOff x="4818632" y="329917"/>
            <a:chExt cx="4644112" cy="6084398"/>
          </a:xfrm>
        </p:grpSpPr>
        <p:sp>
          <p:nvSpPr>
            <p:cNvPr id="186" name="Google Shape;186;p16"/>
            <p:cNvSpPr/>
            <p:nvPr/>
          </p:nvSpPr>
          <p:spPr>
            <a:xfrm rot="10800000">
              <a:off x="7961242" y="4215110"/>
              <a:ext cx="1501501" cy="1503700"/>
            </a:xfrm>
            <a:custGeom>
              <a:rect b="b" l="l" r="r" t="t"/>
              <a:pathLst>
                <a:path extrusionOk="0" h="23251" w="23217">
                  <a:moveTo>
                    <a:pt x="0" y="0"/>
                  </a:moveTo>
                  <a:lnTo>
                    <a:pt x="0" y="7239"/>
                  </a:lnTo>
                  <a:cubicBezTo>
                    <a:pt x="8840" y="7239"/>
                    <a:pt x="16012" y="14411"/>
                    <a:pt x="16012" y="23250"/>
                  </a:cubicBezTo>
                  <a:lnTo>
                    <a:pt x="23217" y="23250"/>
                  </a:lnTo>
                  <a:cubicBezTo>
                    <a:pt x="23217" y="10441"/>
                    <a:pt x="12809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6317963" y="4910615"/>
              <a:ext cx="1501501" cy="1503700"/>
            </a:xfrm>
            <a:custGeom>
              <a:rect b="b" l="l" r="r" t="t"/>
              <a:pathLst>
                <a:path extrusionOk="0" h="23251" w="23217">
                  <a:moveTo>
                    <a:pt x="0" y="0"/>
                  </a:moveTo>
                  <a:lnTo>
                    <a:pt x="0" y="7239"/>
                  </a:lnTo>
                  <a:cubicBezTo>
                    <a:pt x="8840" y="7239"/>
                    <a:pt x="16012" y="14410"/>
                    <a:pt x="16012" y="23250"/>
                  </a:cubicBezTo>
                  <a:lnTo>
                    <a:pt x="23217" y="23250"/>
                  </a:lnTo>
                  <a:cubicBezTo>
                    <a:pt x="23217" y="10441"/>
                    <a:pt x="12809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 rot="10800000">
              <a:off x="7963377" y="2715845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78" y="0"/>
                  </a:moveTo>
                  <a:cubicBezTo>
                    <a:pt x="16012" y="8773"/>
                    <a:pt x="8840" y="15945"/>
                    <a:pt x="0" y="15945"/>
                  </a:cubicBezTo>
                  <a:lnTo>
                    <a:pt x="0" y="23184"/>
                  </a:lnTo>
                  <a:cubicBezTo>
                    <a:pt x="12809" y="23184"/>
                    <a:pt x="23183" y="12743"/>
                    <a:pt x="2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7962315" y="329917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45" y="1"/>
                  </a:moveTo>
                  <a:cubicBezTo>
                    <a:pt x="16012" y="8807"/>
                    <a:pt x="8840" y="15979"/>
                    <a:pt x="1" y="15979"/>
                  </a:cubicBezTo>
                  <a:lnTo>
                    <a:pt x="1" y="23184"/>
                  </a:lnTo>
                  <a:cubicBezTo>
                    <a:pt x="12777" y="23184"/>
                    <a:pt x="23184" y="12743"/>
                    <a:pt x="23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4818632" y="4910615"/>
              <a:ext cx="1499432" cy="1499367"/>
            </a:xfrm>
            <a:custGeom>
              <a:rect b="b" l="l" r="r" t="t"/>
              <a:pathLst>
                <a:path extrusionOk="0" h="23184" w="23185">
                  <a:moveTo>
                    <a:pt x="23184" y="0"/>
                  </a:moveTo>
                  <a:cubicBezTo>
                    <a:pt x="10375" y="0"/>
                    <a:pt x="1" y="10441"/>
                    <a:pt x="1" y="23183"/>
                  </a:cubicBezTo>
                  <a:lnTo>
                    <a:pt x="7206" y="23183"/>
                  </a:lnTo>
                  <a:cubicBezTo>
                    <a:pt x="7206" y="14410"/>
                    <a:pt x="14378" y="7239"/>
                    <a:pt x="23184" y="7239"/>
                  </a:cubicBezTo>
                  <a:lnTo>
                    <a:pt x="231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1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16"/>
          <p:cNvSpPr txBox="1"/>
          <p:nvPr>
            <p:ph idx="1" type="body"/>
          </p:nvPr>
        </p:nvSpPr>
        <p:spPr>
          <a:xfrm>
            <a:off x="1183325" y="1397500"/>
            <a:ext cx="5118300" cy="19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7"/>
          <p:cNvGrpSpPr/>
          <p:nvPr/>
        </p:nvGrpSpPr>
        <p:grpSpPr>
          <a:xfrm>
            <a:off x="-1147403" y="-56835"/>
            <a:ext cx="4554630" cy="5669753"/>
            <a:chOff x="-385403" y="-137723"/>
            <a:chExt cx="4554630" cy="5669753"/>
          </a:xfrm>
        </p:grpSpPr>
        <p:sp>
          <p:nvSpPr>
            <p:cNvPr id="195" name="Google Shape;195;p17"/>
            <p:cNvSpPr/>
            <p:nvPr/>
          </p:nvSpPr>
          <p:spPr>
            <a:xfrm>
              <a:off x="254773" y="1504572"/>
              <a:ext cx="1458303" cy="1456233"/>
            </a:xfrm>
            <a:custGeom>
              <a:rect b="b" l="l" r="r" t="t"/>
              <a:pathLst>
                <a:path extrusionOk="0" h="23218" w="23251">
                  <a:moveTo>
                    <a:pt x="1" y="0"/>
                  </a:moveTo>
                  <a:lnTo>
                    <a:pt x="1" y="7206"/>
                  </a:lnTo>
                  <a:cubicBezTo>
                    <a:pt x="8840" y="7206"/>
                    <a:pt x="16012" y="14377"/>
                    <a:pt x="16012" y="23217"/>
                  </a:cubicBezTo>
                  <a:lnTo>
                    <a:pt x="23251" y="23217"/>
                  </a:lnTo>
                  <a:cubicBezTo>
                    <a:pt x="23251" y="10375"/>
                    <a:pt x="1281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1913824" y="-137723"/>
              <a:ext cx="1456233" cy="1456170"/>
            </a:xfrm>
            <a:custGeom>
              <a:rect b="b" l="l" r="r" t="t"/>
              <a:pathLst>
                <a:path extrusionOk="0" h="23217" w="23218">
                  <a:moveTo>
                    <a:pt x="1" y="0"/>
                  </a:moveTo>
                  <a:lnTo>
                    <a:pt x="1" y="7205"/>
                  </a:lnTo>
                  <a:cubicBezTo>
                    <a:pt x="8841" y="7205"/>
                    <a:pt x="16012" y="14377"/>
                    <a:pt x="16012" y="23217"/>
                  </a:cubicBezTo>
                  <a:lnTo>
                    <a:pt x="23217" y="23217"/>
                  </a:lnTo>
                  <a:cubicBezTo>
                    <a:pt x="23184" y="10407"/>
                    <a:pt x="12777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-385403" y="2621784"/>
              <a:ext cx="1458303" cy="1456170"/>
            </a:xfrm>
            <a:custGeom>
              <a:rect b="b" l="l" r="r" t="t"/>
              <a:pathLst>
                <a:path extrusionOk="0" h="23217" w="23251">
                  <a:moveTo>
                    <a:pt x="0" y="0"/>
                  </a:moveTo>
                  <a:lnTo>
                    <a:pt x="0" y="7205"/>
                  </a:lnTo>
                  <a:cubicBezTo>
                    <a:pt x="8840" y="7205"/>
                    <a:pt x="16012" y="14377"/>
                    <a:pt x="16012" y="23217"/>
                  </a:cubicBezTo>
                  <a:lnTo>
                    <a:pt x="23250" y="23217"/>
                  </a:lnTo>
                  <a:cubicBezTo>
                    <a:pt x="23250" y="10374"/>
                    <a:pt x="1281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761365" y="487773"/>
              <a:ext cx="1456170" cy="1456233"/>
            </a:xfrm>
            <a:custGeom>
              <a:rect b="b" l="l" r="r" t="t"/>
              <a:pathLst>
                <a:path extrusionOk="0" h="23218" w="23217">
                  <a:moveTo>
                    <a:pt x="0" y="1"/>
                  </a:moveTo>
                  <a:lnTo>
                    <a:pt x="0" y="7206"/>
                  </a:lnTo>
                  <a:cubicBezTo>
                    <a:pt x="8840" y="7206"/>
                    <a:pt x="16011" y="14378"/>
                    <a:pt x="16011" y="23217"/>
                  </a:cubicBezTo>
                  <a:lnTo>
                    <a:pt x="23217" y="23217"/>
                  </a:lnTo>
                  <a:cubicBezTo>
                    <a:pt x="23183" y="10408"/>
                    <a:pt x="1280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2710924" y="3964910"/>
              <a:ext cx="1458303" cy="1456233"/>
            </a:xfrm>
            <a:custGeom>
              <a:rect b="b" l="l" r="r" t="t"/>
              <a:pathLst>
                <a:path extrusionOk="0" h="23218" w="23251">
                  <a:moveTo>
                    <a:pt x="1" y="1"/>
                  </a:moveTo>
                  <a:lnTo>
                    <a:pt x="1" y="7206"/>
                  </a:lnTo>
                  <a:cubicBezTo>
                    <a:pt x="8841" y="7206"/>
                    <a:pt x="16012" y="14377"/>
                    <a:pt x="16012" y="23217"/>
                  </a:cubicBezTo>
                  <a:lnTo>
                    <a:pt x="23251" y="23217"/>
                  </a:lnTo>
                  <a:cubicBezTo>
                    <a:pt x="23184" y="10375"/>
                    <a:pt x="12810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1261104" y="2958585"/>
              <a:ext cx="1454100" cy="1454100"/>
            </a:xfrm>
            <a:custGeom>
              <a:rect b="b" l="l" r="r" t="t"/>
              <a:pathLst>
                <a:path extrusionOk="0" h="23184" w="23184">
                  <a:moveTo>
                    <a:pt x="0" y="1"/>
                  </a:moveTo>
                  <a:cubicBezTo>
                    <a:pt x="0" y="12810"/>
                    <a:pt x="10408" y="23184"/>
                    <a:pt x="23184" y="23184"/>
                  </a:cubicBezTo>
                  <a:lnTo>
                    <a:pt x="23184" y="15979"/>
                  </a:lnTo>
                  <a:cubicBezTo>
                    <a:pt x="14377" y="15979"/>
                    <a:pt x="7206" y="8807"/>
                    <a:pt x="7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-385403" y="4077866"/>
              <a:ext cx="1454100" cy="1454163"/>
            </a:xfrm>
            <a:custGeom>
              <a:rect b="b" l="l" r="r" t="t"/>
              <a:pathLst>
                <a:path extrusionOk="0" h="23185" w="23184">
                  <a:moveTo>
                    <a:pt x="15978" y="1"/>
                  </a:moveTo>
                  <a:cubicBezTo>
                    <a:pt x="16012" y="8740"/>
                    <a:pt x="8840" y="15979"/>
                    <a:pt x="0" y="15979"/>
                  </a:cubicBezTo>
                  <a:lnTo>
                    <a:pt x="0" y="23184"/>
                  </a:lnTo>
                  <a:cubicBezTo>
                    <a:pt x="12810" y="23184"/>
                    <a:pt x="23184" y="12743"/>
                    <a:pt x="23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1259034" y="3962840"/>
              <a:ext cx="1456170" cy="1454100"/>
            </a:xfrm>
            <a:custGeom>
              <a:rect b="b" l="l" r="r" t="t"/>
              <a:pathLst>
                <a:path extrusionOk="0" h="23184" w="23217">
                  <a:moveTo>
                    <a:pt x="23217" y="0"/>
                  </a:moveTo>
                  <a:cubicBezTo>
                    <a:pt x="10408" y="0"/>
                    <a:pt x="0" y="10408"/>
                    <a:pt x="0" y="23183"/>
                  </a:cubicBezTo>
                  <a:lnTo>
                    <a:pt x="7239" y="23183"/>
                  </a:lnTo>
                  <a:cubicBezTo>
                    <a:pt x="7239" y="14410"/>
                    <a:pt x="14410" y="7205"/>
                    <a:pt x="23217" y="7205"/>
                  </a:cubicBezTo>
                  <a:lnTo>
                    <a:pt x="23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17"/>
          <p:cNvGrpSpPr/>
          <p:nvPr/>
        </p:nvGrpSpPr>
        <p:grpSpPr>
          <a:xfrm rot="10800000">
            <a:off x="5617025" y="-56835"/>
            <a:ext cx="4554630" cy="5669753"/>
            <a:chOff x="-385403" y="-137723"/>
            <a:chExt cx="4554630" cy="5669753"/>
          </a:xfrm>
        </p:grpSpPr>
        <p:sp>
          <p:nvSpPr>
            <p:cNvPr id="204" name="Google Shape;204;p17"/>
            <p:cNvSpPr/>
            <p:nvPr/>
          </p:nvSpPr>
          <p:spPr>
            <a:xfrm>
              <a:off x="254773" y="1504572"/>
              <a:ext cx="1458303" cy="1456233"/>
            </a:xfrm>
            <a:custGeom>
              <a:rect b="b" l="l" r="r" t="t"/>
              <a:pathLst>
                <a:path extrusionOk="0" h="23218" w="23251">
                  <a:moveTo>
                    <a:pt x="1" y="0"/>
                  </a:moveTo>
                  <a:lnTo>
                    <a:pt x="1" y="7206"/>
                  </a:lnTo>
                  <a:cubicBezTo>
                    <a:pt x="8840" y="7206"/>
                    <a:pt x="16012" y="14377"/>
                    <a:pt x="16012" y="23217"/>
                  </a:cubicBezTo>
                  <a:lnTo>
                    <a:pt x="23251" y="23217"/>
                  </a:lnTo>
                  <a:cubicBezTo>
                    <a:pt x="23251" y="10375"/>
                    <a:pt x="1281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1913824" y="-137723"/>
              <a:ext cx="1456233" cy="1456170"/>
            </a:xfrm>
            <a:custGeom>
              <a:rect b="b" l="l" r="r" t="t"/>
              <a:pathLst>
                <a:path extrusionOk="0" h="23217" w="23218">
                  <a:moveTo>
                    <a:pt x="1" y="0"/>
                  </a:moveTo>
                  <a:lnTo>
                    <a:pt x="1" y="7205"/>
                  </a:lnTo>
                  <a:cubicBezTo>
                    <a:pt x="8841" y="7205"/>
                    <a:pt x="16012" y="14377"/>
                    <a:pt x="16012" y="23217"/>
                  </a:cubicBezTo>
                  <a:lnTo>
                    <a:pt x="23217" y="23217"/>
                  </a:lnTo>
                  <a:cubicBezTo>
                    <a:pt x="23184" y="10407"/>
                    <a:pt x="12777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-385403" y="2621784"/>
              <a:ext cx="1458303" cy="1456170"/>
            </a:xfrm>
            <a:custGeom>
              <a:rect b="b" l="l" r="r" t="t"/>
              <a:pathLst>
                <a:path extrusionOk="0" h="23217" w="23251">
                  <a:moveTo>
                    <a:pt x="0" y="0"/>
                  </a:moveTo>
                  <a:lnTo>
                    <a:pt x="0" y="7205"/>
                  </a:lnTo>
                  <a:cubicBezTo>
                    <a:pt x="8840" y="7205"/>
                    <a:pt x="16012" y="14377"/>
                    <a:pt x="16012" y="23217"/>
                  </a:cubicBezTo>
                  <a:lnTo>
                    <a:pt x="23250" y="23217"/>
                  </a:lnTo>
                  <a:cubicBezTo>
                    <a:pt x="23250" y="10374"/>
                    <a:pt x="1281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784124" y="487773"/>
              <a:ext cx="1456170" cy="1456233"/>
            </a:xfrm>
            <a:custGeom>
              <a:rect b="b" l="l" r="r" t="t"/>
              <a:pathLst>
                <a:path extrusionOk="0" h="23218" w="23217">
                  <a:moveTo>
                    <a:pt x="0" y="1"/>
                  </a:moveTo>
                  <a:lnTo>
                    <a:pt x="0" y="7206"/>
                  </a:lnTo>
                  <a:cubicBezTo>
                    <a:pt x="8840" y="7206"/>
                    <a:pt x="16011" y="14378"/>
                    <a:pt x="16011" y="23217"/>
                  </a:cubicBezTo>
                  <a:lnTo>
                    <a:pt x="23217" y="23217"/>
                  </a:lnTo>
                  <a:cubicBezTo>
                    <a:pt x="23183" y="10408"/>
                    <a:pt x="1280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2710924" y="3964910"/>
              <a:ext cx="1458303" cy="1456233"/>
            </a:xfrm>
            <a:custGeom>
              <a:rect b="b" l="l" r="r" t="t"/>
              <a:pathLst>
                <a:path extrusionOk="0" h="23218" w="23251">
                  <a:moveTo>
                    <a:pt x="1" y="1"/>
                  </a:moveTo>
                  <a:lnTo>
                    <a:pt x="1" y="7206"/>
                  </a:lnTo>
                  <a:cubicBezTo>
                    <a:pt x="8841" y="7206"/>
                    <a:pt x="16012" y="14377"/>
                    <a:pt x="16012" y="23217"/>
                  </a:cubicBezTo>
                  <a:lnTo>
                    <a:pt x="23251" y="23217"/>
                  </a:lnTo>
                  <a:cubicBezTo>
                    <a:pt x="23184" y="10375"/>
                    <a:pt x="12810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1261104" y="2958585"/>
              <a:ext cx="1454100" cy="1454100"/>
            </a:xfrm>
            <a:custGeom>
              <a:rect b="b" l="l" r="r" t="t"/>
              <a:pathLst>
                <a:path extrusionOk="0" h="23184" w="23184">
                  <a:moveTo>
                    <a:pt x="0" y="1"/>
                  </a:moveTo>
                  <a:cubicBezTo>
                    <a:pt x="0" y="12810"/>
                    <a:pt x="10408" y="23184"/>
                    <a:pt x="23184" y="23184"/>
                  </a:cubicBezTo>
                  <a:lnTo>
                    <a:pt x="23184" y="15979"/>
                  </a:lnTo>
                  <a:cubicBezTo>
                    <a:pt x="14377" y="15979"/>
                    <a:pt x="7206" y="8807"/>
                    <a:pt x="7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-385403" y="4077866"/>
              <a:ext cx="1454100" cy="1454163"/>
            </a:xfrm>
            <a:custGeom>
              <a:rect b="b" l="l" r="r" t="t"/>
              <a:pathLst>
                <a:path extrusionOk="0" h="23185" w="23184">
                  <a:moveTo>
                    <a:pt x="15978" y="1"/>
                  </a:moveTo>
                  <a:cubicBezTo>
                    <a:pt x="16012" y="8740"/>
                    <a:pt x="8840" y="15979"/>
                    <a:pt x="0" y="15979"/>
                  </a:cubicBezTo>
                  <a:lnTo>
                    <a:pt x="0" y="23184"/>
                  </a:lnTo>
                  <a:cubicBezTo>
                    <a:pt x="12810" y="23184"/>
                    <a:pt x="23184" y="12743"/>
                    <a:pt x="23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1259034" y="3962840"/>
              <a:ext cx="1456170" cy="1454100"/>
            </a:xfrm>
            <a:custGeom>
              <a:rect b="b" l="l" r="r" t="t"/>
              <a:pathLst>
                <a:path extrusionOk="0" h="23184" w="23217">
                  <a:moveTo>
                    <a:pt x="23217" y="0"/>
                  </a:moveTo>
                  <a:cubicBezTo>
                    <a:pt x="10408" y="0"/>
                    <a:pt x="0" y="10408"/>
                    <a:pt x="0" y="23183"/>
                  </a:cubicBezTo>
                  <a:lnTo>
                    <a:pt x="7239" y="23183"/>
                  </a:lnTo>
                  <a:cubicBezTo>
                    <a:pt x="7239" y="14410"/>
                    <a:pt x="14410" y="7205"/>
                    <a:pt x="23217" y="7205"/>
                  </a:cubicBezTo>
                  <a:lnTo>
                    <a:pt x="23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17"/>
          <p:cNvSpPr txBox="1"/>
          <p:nvPr>
            <p:ph type="title"/>
          </p:nvPr>
        </p:nvSpPr>
        <p:spPr>
          <a:xfrm>
            <a:off x="2349750" y="2983300"/>
            <a:ext cx="44445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17"/>
          <p:cNvSpPr txBox="1"/>
          <p:nvPr>
            <p:ph idx="1" type="subTitle"/>
          </p:nvPr>
        </p:nvSpPr>
        <p:spPr>
          <a:xfrm>
            <a:off x="2401225" y="1875675"/>
            <a:ext cx="4444500" cy="10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17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8"/>
          <p:cNvGrpSpPr/>
          <p:nvPr/>
        </p:nvGrpSpPr>
        <p:grpSpPr>
          <a:xfrm rot="10800000">
            <a:off x="4667375" y="-1259002"/>
            <a:ext cx="6008651" cy="6467555"/>
            <a:chOff x="-1839425" y="66598"/>
            <a:chExt cx="6008651" cy="6467555"/>
          </a:xfrm>
        </p:grpSpPr>
        <p:sp>
          <p:nvSpPr>
            <p:cNvPr id="216" name="Google Shape;216;p18"/>
            <p:cNvSpPr/>
            <p:nvPr/>
          </p:nvSpPr>
          <p:spPr>
            <a:xfrm>
              <a:off x="-385403" y="2621784"/>
              <a:ext cx="1458303" cy="1456170"/>
            </a:xfrm>
            <a:custGeom>
              <a:rect b="b" l="l" r="r" t="t"/>
              <a:pathLst>
                <a:path extrusionOk="0" h="23217" w="23251">
                  <a:moveTo>
                    <a:pt x="0" y="0"/>
                  </a:moveTo>
                  <a:lnTo>
                    <a:pt x="0" y="7205"/>
                  </a:lnTo>
                  <a:cubicBezTo>
                    <a:pt x="8840" y="7205"/>
                    <a:pt x="16012" y="14377"/>
                    <a:pt x="16012" y="23217"/>
                  </a:cubicBezTo>
                  <a:lnTo>
                    <a:pt x="23250" y="23217"/>
                  </a:lnTo>
                  <a:cubicBezTo>
                    <a:pt x="23250" y="10374"/>
                    <a:pt x="1281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-1051" y="66598"/>
              <a:ext cx="1456170" cy="1456233"/>
            </a:xfrm>
            <a:custGeom>
              <a:rect b="b" l="l" r="r" t="t"/>
              <a:pathLst>
                <a:path extrusionOk="0" h="23218" w="23217">
                  <a:moveTo>
                    <a:pt x="0" y="1"/>
                  </a:moveTo>
                  <a:lnTo>
                    <a:pt x="0" y="7206"/>
                  </a:lnTo>
                  <a:cubicBezTo>
                    <a:pt x="8840" y="7206"/>
                    <a:pt x="16011" y="14378"/>
                    <a:pt x="16011" y="23217"/>
                  </a:cubicBezTo>
                  <a:lnTo>
                    <a:pt x="23217" y="23217"/>
                  </a:lnTo>
                  <a:cubicBezTo>
                    <a:pt x="23183" y="10408"/>
                    <a:pt x="12809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2710924" y="3964910"/>
              <a:ext cx="1458303" cy="1456233"/>
            </a:xfrm>
            <a:custGeom>
              <a:rect b="b" l="l" r="r" t="t"/>
              <a:pathLst>
                <a:path extrusionOk="0" h="23218" w="23251">
                  <a:moveTo>
                    <a:pt x="1" y="1"/>
                  </a:moveTo>
                  <a:lnTo>
                    <a:pt x="1" y="7206"/>
                  </a:lnTo>
                  <a:cubicBezTo>
                    <a:pt x="8841" y="7206"/>
                    <a:pt x="16012" y="14377"/>
                    <a:pt x="16012" y="23217"/>
                  </a:cubicBezTo>
                  <a:lnTo>
                    <a:pt x="23251" y="23217"/>
                  </a:lnTo>
                  <a:cubicBezTo>
                    <a:pt x="23184" y="10375"/>
                    <a:pt x="12810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-1197179" y="500317"/>
              <a:ext cx="1452031" cy="1454163"/>
            </a:xfrm>
            <a:custGeom>
              <a:rect b="b" l="l" r="r" t="t"/>
              <a:pathLst>
                <a:path extrusionOk="0" h="23185" w="23151">
                  <a:moveTo>
                    <a:pt x="1" y="1"/>
                  </a:moveTo>
                  <a:cubicBezTo>
                    <a:pt x="1" y="12777"/>
                    <a:pt x="10408" y="23184"/>
                    <a:pt x="23151" y="23184"/>
                  </a:cubicBezTo>
                  <a:lnTo>
                    <a:pt x="23151" y="16012"/>
                  </a:lnTo>
                  <a:cubicBezTo>
                    <a:pt x="14378" y="16012"/>
                    <a:pt x="7206" y="8807"/>
                    <a:pt x="7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-385403" y="4077866"/>
              <a:ext cx="1454100" cy="1454163"/>
            </a:xfrm>
            <a:custGeom>
              <a:rect b="b" l="l" r="r" t="t"/>
              <a:pathLst>
                <a:path extrusionOk="0" h="23185" w="23184">
                  <a:moveTo>
                    <a:pt x="15978" y="1"/>
                  </a:moveTo>
                  <a:cubicBezTo>
                    <a:pt x="16012" y="8740"/>
                    <a:pt x="8840" y="15979"/>
                    <a:pt x="0" y="15979"/>
                  </a:cubicBezTo>
                  <a:lnTo>
                    <a:pt x="0" y="23184"/>
                  </a:lnTo>
                  <a:cubicBezTo>
                    <a:pt x="12810" y="23184"/>
                    <a:pt x="23184" y="12743"/>
                    <a:pt x="23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1259034" y="3962840"/>
              <a:ext cx="1456170" cy="1454100"/>
            </a:xfrm>
            <a:custGeom>
              <a:rect b="b" l="l" r="r" t="t"/>
              <a:pathLst>
                <a:path extrusionOk="0" h="23184" w="23217">
                  <a:moveTo>
                    <a:pt x="23217" y="0"/>
                  </a:moveTo>
                  <a:cubicBezTo>
                    <a:pt x="10408" y="0"/>
                    <a:pt x="0" y="10408"/>
                    <a:pt x="0" y="23183"/>
                  </a:cubicBezTo>
                  <a:lnTo>
                    <a:pt x="7239" y="23183"/>
                  </a:lnTo>
                  <a:cubicBezTo>
                    <a:pt x="7239" y="14410"/>
                    <a:pt x="14410" y="7205"/>
                    <a:pt x="23217" y="7205"/>
                  </a:cubicBezTo>
                  <a:lnTo>
                    <a:pt x="23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-1839425" y="5079989"/>
              <a:ext cx="1454100" cy="1454163"/>
            </a:xfrm>
            <a:custGeom>
              <a:rect b="b" l="l" r="r" t="t"/>
              <a:pathLst>
                <a:path extrusionOk="0" h="23185" w="23184">
                  <a:moveTo>
                    <a:pt x="23183" y="1"/>
                  </a:moveTo>
                  <a:cubicBezTo>
                    <a:pt x="10408" y="1"/>
                    <a:pt x="0" y="10408"/>
                    <a:pt x="0" y="23184"/>
                  </a:cubicBezTo>
                  <a:lnTo>
                    <a:pt x="7239" y="23184"/>
                  </a:lnTo>
                  <a:cubicBezTo>
                    <a:pt x="7239" y="14378"/>
                    <a:pt x="14410" y="7206"/>
                    <a:pt x="23183" y="7206"/>
                  </a:cubicBezTo>
                  <a:lnTo>
                    <a:pt x="23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18"/>
          <p:cNvSpPr txBox="1"/>
          <p:nvPr>
            <p:ph idx="1" type="subTitle"/>
          </p:nvPr>
        </p:nvSpPr>
        <p:spPr>
          <a:xfrm>
            <a:off x="713225" y="1649512"/>
            <a:ext cx="38589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4" name="Google Shape;224;p18"/>
          <p:cNvSpPr txBox="1"/>
          <p:nvPr>
            <p:ph hasCustomPrompt="1" type="title"/>
          </p:nvPr>
        </p:nvSpPr>
        <p:spPr>
          <a:xfrm>
            <a:off x="713225" y="1225300"/>
            <a:ext cx="3858900" cy="64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8"/>
          <p:cNvSpPr txBox="1"/>
          <p:nvPr>
            <p:ph idx="2" type="subTitle"/>
          </p:nvPr>
        </p:nvSpPr>
        <p:spPr>
          <a:xfrm>
            <a:off x="713225" y="1961660"/>
            <a:ext cx="38589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8"/>
          <p:cNvSpPr txBox="1"/>
          <p:nvPr>
            <p:ph idx="3" type="subTitle"/>
          </p:nvPr>
        </p:nvSpPr>
        <p:spPr>
          <a:xfrm>
            <a:off x="713225" y="2774221"/>
            <a:ext cx="38589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7" name="Google Shape;227;p18"/>
          <p:cNvSpPr txBox="1"/>
          <p:nvPr>
            <p:ph hasCustomPrompt="1" idx="4" type="title"/>
          </p:nvPr>
        </p:nvSpPr>
        <p:spPr>
          <a:xfrm>
            <a:off x="713225" y="2350008"/>
            <a:ext cx="3858900" cy="64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8" name="Google Shape;228;p18"/>
          <p:cNvSpPr txBox="1"/>
          <p:nvPr>
            <p:ph idx="5" type="subTitle"/>
          </p:nvPr>
        </p:nvSpPr>
        <p:spPr>
          <a:xfrm>
            <a:off x="713225" y="3086369"/>
            <a:ext cx="38589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18"/>
          <p:cNvSpPr txBox="1"/>
          <p:nvPr>
            <p:ph idx="6" type="subTitle"/>
          </p:nvPr>
        </p:nvSpPr>
        <p:spPr>
          <a:xfrm>
            <a:off x="713225" y="3898929"/>
            <a:ext cx="38589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Proxima Nova"/>
              <a:buNone/>
              <a:def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0" name="Google Shape;230;p18"/>
          <p:cNvSpPr txBox="1"/>
          <p:nvPr>
            <p:ph hasCustomPrompt="1" idx="7" type="title"/>
          </p:nvPr>
        </p:nvSpPr>
        <p:spPr>
          <a:xfrm>
            <a:off x="713225" y="3474717"/>
            <a:ext cx="3858900" cy="64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1" name="Google Shape;231;p18"/>
          <p:cNvSpPr txBox="1"/>
          <p:nvPr>
            <p:ph idx="8" type="subTitle"/>
          </p:nvPr>
        </p:nvSpPr>
        <p:spPr>
          <a:xfrm>
            <a:off x="713225" y="4211077"/>
            <a:ext cx="38589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18"/>
          <p:cNvSpPr txBox="1"/>
          <p:nvPr>
            <p:ph idx="9" type="title"/>
          </p:nvPr>
        </p:nvSpPr>
        <p:spPr>
          <a:xfrm>
            <a:off x="713225" y="539500"/>
            <a:ext cx="38589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5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9"/>
          <p:cNvGrpSpPr/>
          <p:nvPr/>
        </p:nvGrpSpPr>
        <p:grpSpPr>
          <a:xfrm>
            <a:off x="-670460" y="-629325"/>
            <a:ext cx="10082466" cy="5888810"/>
            <a:chOff x="-670460" y="-629325"/>
            <a:chExt cx="10082466" cy="5888810"/>
          </a:xfrm>
        </p:grpSpPr>
        <p:sp>
          <p:nvSpPr>
            <p:cNvPr id="235" name="Google Shape;235;p19"/>
            <p:cNvSpPr/>
            <p:nvPr/>
          </p:nvSpPr>
          <p:spPr>
            <a:xfrm flipH="1">
              <a:off x="-670460" y="323611"/>
              <a:ext cx="1384662" cy="1384722"/>
            </a:xfrm>
            <a:custGeom>
              <a:rect b="b" l="l" r="r" t="t"/>
              <a:pathLst>
                <a:path extrusionOk="0" h="23218" w="23217">
                  <a:moveTo>
                    <a:pt x="0" y="1"/>
                  </a:moveTo>
                  <a:lnTo>
                    <a:pt x="0" y="7206"/>
                  </a:lnTo>
                  <a:cubicBezTo>
                    <a:pt x="8840" y="7206"/>
                    <a:pt x="16011" y="14378"/>
                    <a:pt x="16011" y="23217"/>
                  </a:cubicBezTo>
                  <a:lnTo>
                    <a:pt x="23217" y="23217"/>
                  </a:lnTo>
                  <a:cubicBezTo>
                    <a:pt x="23183" y="10408"/>
                    <a:pt x="1280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 flipH="1">
              <a:off x="714151" y="-629325"/>
              <a:ext cx="1382753" cy="1382694"/>
            </a:xfrm>
            <a:custGeom>
              <a:rect b="b" l="l" r="r" t="t"/>
              <a:pathLst>
                <a:path extrusionOk="0" h="23184" w="23185">
                  <a:moveTo>
                    <a:pt x="1" y="1"/>
                  </a:moveTo>
                  <a:cubicBezTo>
                    <a:pt x="1" y="12777"/>
                    <a:pt x="10442" y="23184"/>
                    <a:pt x="23184" y="23184"/>
                  </a:cubicBezTo>
                  <a:lnTo>
                    <a:pt x="23184" y="15979"/>
                  </a:lnTo>
                  <a:cubicBezTo>
                    <a:pt x="14378" y="15979"/>
                    <a:pt x="7173" y="8807"/>
                    <a:pt x="7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 rot="10800000">
              <a:off x="8025316" y="3874823"/>
              <a:ext cx="1386690" cy="1384662"/>
            </a:xfrm>
            <a:custGeom>
              <a:rect b="b" l="l" r="r" t="t"/>
              <a:pathLst>
                <a:path extrusionOk="0" h="23217" w="23251">
                  <a:moveTo>
                    <a:pt x="0" y="0"/>
                  </a:moveTo>
                  <a:lnTo>
                    <a:pt x="0" y="7205"/>
                  </a:lnTo>
                  <a:cubicBezTo>
                    <a:pt x="8840" y="7205"/>
                    <a:pt x="16012" y="14377"/>
                    <a:pt x="16012" y="23217"/>
                  </a:cubicBezTo>
                  <a:lnTo>
                    <a:pt x="23250" y="23217"/>
                  </a:lnTo>
                  <a:cubicBezTo>
                    <a:pt x="23250" y="10374"/>
                    <a:pt x="1281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 rot="10800000">
              <a:off x="8029312" y="2492117"/>
              <a:ext cx="1382694" cy="1382753"/>
            </a:xfrm>
            <a:custGeom>
              <a:rect b="b" l="l" r="r" t="t"/>
              <a:pathLst>
                <a:path extrusionOk="0" h="23185" w="23184">
                  <a:moveTo>
                    <a:pt x="15978" y="1"/>
                  </a:moveTo>
                  <a:cubicBezTo>
                    <a:pt x="16012" y="8740"/>
                    <a:pt x="8840" y="15979"/>
                    <a:pt x="0" y="15979"/>
                  </a:cubicBezTo>
                  <a:lnTo>
                    <a:pt x="0" y="23184"/>
                  </a:lnTo>
                  <a:cubicBezTo>
                    <a:pt x="12810" y="23184"/>
                    <a:pt x="23184" y="12743"/>
                    <a:pt x="23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19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240" name="Google Shape;240;p19"/>
          <p:cNvSpPr txBox="1"/>
          <p:nvPr>
            <p:ph idx="1" type="subTitle"/>
          </p:nvPr>
        </p:nvSpPr>
        <p:spPr>
          <a:xfrm>
            <a:off x="1482975" y="1210614"/>
            <a:ext cx="28530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1" name="Google Shape;241;p19"/>
          <p:cNvSpPr txBox="1"/>
          <p:nvPr>
            <p:ph idx="2" type="subTitle"/>
          </p:nvPr>
        </p:nvSpPr>
        <p:spPr>
          <a:xfrm>
            <a:off x="1482975" y="1605413"/>
            <a:ext cx="21384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9"/>
          <p:cNvSpPr txBox="1"/>
          <p:nvPr>
            <p:ph hasCustomPrompt="1" idx="3" type="title"/>
          </p:nvPr>
        </p:nvSpPr>
        <p:spPr>
          <a:xfrm>
            <a:off x="713250" y="1344449"/>
            <a:ext cx="769800" cy="7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43" name="Google Shape;243;p19"/>
          <p:cNvSpPr txBox="1"/>
          <p:nvPr>
            <p:ph idx="4" type="subTitle"/>
          </p:nvPr>
        </p:nvSpPr>
        <p:spPr>
          <a:xfrm>
            <a:off x="1484325" y="2322553"/>
            <a:ext cx="28503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4" name="Google Shape;244;p19"/>
          <p:cNvSpPr txBox="1"/>
          <p:nvPr>
            <p:ph idx="5" type="subTitle"/>
          </p:nvPr>
        </p:nvSpPr>
        <p:spPr>
          <a:xfrm>
            <a:off x="1484158" y="2717350"/>
            <a:ext cx="21384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19"/>
          <p:cNvSpPr txBox="1"/>
          <p:nvPr>
            <p:ph hasCustomPrompt="1" idx="6" type="title"/>
          </p:nvPr>
        </p:nvSpPr>
        <p:spPr>
          <a:xfrm>
            <a:off x="713250" y="2468775"/>
            <a:ext cx="769800" cy="7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46" name="Google Shape;246;p19"/>
          <p:cNvSpPr txBox="1"/>
          <p:nvPr>
            <p:ph idx="7" type="subTitle"/>
          </p:nvPr>
        </p:nvSpPr>
        <p:spPr>
          <a:xfrm>
            <a:off x="1482975" y="3440201"/>
            <a:ext cx="23520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7" name="Google Shape;247;p19"/>
          <p:cNvSpPr txBox="1"/>
          <p:nvPr>
            <p:ph idx="8" type="subTitle"/>
          </p:nvPr>
        </p:nvSpPr>
        <p:spPr>
          <a:xfrm>
            <a:off x="1482975" y="3834999"/>
            <a:ext cx="21384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19"/>
          <p:cNvSpPr txBox="1"/>
          <p:nvPr>
            <p:ph hasCustomPrompt="1" idx="9" type="title"/>
          </p:nvPr>
        </p:nvSpPr>
        <p:spPr>
          <a:xfrm>
            <a:off x="713250" y="3578675"/>
            <a:ext cx="769800" cy="7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49" name="Google Shape;249;p19"/>
          <p:cNvSpPr txBox="1"/>
          <p:nvPr>
            <p:ph idx="13" type="subTitle"/>
          </p:nvPr>
        </p:nvSpPr>
        <p:spPr>
          <a:xfrm>
            <a:off x="5339989" y="1210614"/>
            <a:ext cx="28530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0" name="Google Shape;250;p19"/>
          <p:cNvSpPr txBox="1"/>
          <p:nvPr>
            <p:ph idx="14" type="subTitle"/>
          </p:nvPr>
        </p:nvSpPr>
        <p:spPr>
          <a:xfrm>
            <a:off x="5339989" y="1605413"/>
            <a:ext cx="21408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9"/>
          <p:cNvSpPr txBox="1"/>
          <p:nvPr>
            <p:ph hasCustomPrompt="1" idx="15" type="title"/>
          </p:nvPr>
        </p:nvSpPr>
        <p:spPr>
          <a:xfrm>
            <a:off x="4572000" y="1344449"/>
            <a:ext cx="768000" cy="7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52" name="Google Shape;252;p19"/>
          <p:cNvSpPr txBox="1"/>
          <p:nvPr>
            <p:ph idx="16" type="subTitle"/>
          </p:nvPr>
        </p:nvSpPr>
        <p:spPr>
          <a:xfrm>
            <a:off x="5339989" y="2328253"/>
            <a:ext cx="28530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3" name="Google Shape;253;p19"/>
          <p:cNvSpPr txBox="1"/>
          <p:nvPr>
            <p:ph idx="17" type="subTitle"/>
          </p:nvPr>
        </p:nvSpPr>
        <p:spPr>
          <a:xfrm>
            <a:off x="5339989" y="2723050"/>
            <a:ext cx="21408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19"/>
          <p:cNvSpPr txBox="1"/>
          <p:nvPr>
            <p:ph hasCustomPrompt="1" idx="18" type="title"/>
          </p:nvPr>
        </p:nvSpPr>
        <p:spPr>
          <a:xfrm>
            <a:off x="4572000" y="2468775"/>
            <a:ext cx="768000" cy="7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55" name="Google Shape;255;p19"/>
          <p:cNvSpPr txBox="1"/>
          <p:nvPr>
            <p:ph idx="19" type="subTitle"/>
          </p:nvPr>
        </p:nvSpPr>
        <p:spPr>
          <a:xfrm>
            <a:off x="5339989" y="3440201"/>
            <a:ext cx="28530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6" name="Google Shape;256;p19"/>
          <p:cNvSpPr txBox="1"/>
          <p:nvPr>
            <p:ph idx="20" type="subTitle"/>
          </p:nvPr>
        </p:nvSpPr>
        <p:spPr>
          <a:xfrm>
            <a:off x="5339989" y="3834999"/>
            <a:ext cx="21408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19"/>
          <p:cNvSpPr txBox="1"/>
          <p:nvPr>
            <p:ph hasCustomPrompt="1" idx="21" type="title"/>
          </p:nvPr>
        </p:nvSpPr>
        <p:spPr>
          <a:xfrm>
            <a:off x="4572000" y="3578675"/>
            <a:ext cx="768000" cy="7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6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/>
          <p:nvPr>
            <p:ph type="title"/>
          </p:nvPr>
        </p:nvSpPr>
        <p:spPr>
          <a:xfrm>
            <a:off x="713475" y="539500"/>
            <a:ext cx="7717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20"/>
          <p:cNvSpPr txBox="1"/>
          <p:nvPr>
            <p:ph idx="1" type="subTitle"/>
          </p:nvPr>
        </p:nvSpPr>
        <p:spPr>
          <a:xfrm>
            <a:off x="5838825" y="1725275"/>
            <a:ext cx="16002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0"/>
          <p:cNvSpPr txBox="1"/>
          <p:nvPr>
            <p:ph idx="2" type="subTitle"/>
          </p:nvPr>
        </p:nvSpPr>
        <p:spPr>
          <a:xfrm>
            <a:off x="5838825" y="2158525"/>
            <a:ext cx="1600200" cy="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2" name="Google Shape;262;p20"/>
          <p:cNvGrpSpPr/>
          <p:nvPr/>
        </p:nvGrpSpPr>
        <p:grpSpPr>
          <a:xfrm>
            <a:off x="-751452" y="-266049"/>
            <a:ext cx="10216177" cy="5745859"/>
            <a:chOff x="-751452" y="-266049"/>
            <a:chExt cx="10216177" cy="5745859"/>
          </a:xfrm>
        </p:grpSpPr>
        <p:sp>
          <p:nvSpPr>
            <p:cNvPr id="263" name="Google Shape;263;p20"/>
            <p:cNvSpPr/>
            <p:nvPr/>
          </p:nvSpPr>
          <p:spPr>
            <a:xfrm>
              <a:off x="-751452" y="2571697"/>
              <a:ext cx="1458303" cy="1456233"/>
            </a:xfrm>
            <a:custGeom>
              <a:rect b="b" l="l" r="r" t="t"/>
              <a:pathLst>
                <a:path extrusionOk="0" h="23218" w="23251">
                  <a:moveTo>
                    <a:pt x="1" y="0"/>
                  </a:moveTo>
                  <a:lnTo>
                    <a:pt x="1" y="7206"/>
                  </a:lnTo>
                  <a:cubicBezTo>
                    <a:pt x="8840" y="7206"/>
                    <a:pt x="16012" y="14377"/>
                    <a:pt x="16012" y="23217"/>
                  </a:cubicBezTo>
                  <a:lnTo>
                    <a:pt x="23251" y="23217"/>
                  </a:lnTo>
                  <a:cubicBezTo>
                    <a:pt x="23251" y="10375"/>
                    <a:pt x="1281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0"/>
            <p:cNvSpPr/>
            <p:nvPr/>
          </p:nvSpPr>
          <p:spPr>
            <a:xfrm rot="10800000">
              <a:off x="8006422" y="1993584"/>
              <a:ext cx="1458303" cy="1456170"/>
            </a:xfrm>
            <a:custGeom>
              <a:rect b="b" l="l" r="r" t="t"/>
              <a:pathLst>
                <a:path extrusionOk="0" h="23217" w="23251">
                  <a:moveTo>
                    <a:pt x="0" y="0"/>
                  </a:moveTo>
                  <a:lnTo>
                    <a:pt x="0" y="7205"/>
                  </a:lnTo>
                  <a:cubicBezTo>
                    <a:pt x="8840" y="7205"/>
                    <a:pt x="16012" y="14377"/>
                    <a:pt x="16012" y="23217"/>
                  </a:cubicBezTo>
                  <a:lnTo>
                    <a:pt x="23250" y="23217"/>
                  </a:lnTo>
                  <a:cubicBezTo>
                    <a:pt x="23250" y="10374"/>
                    <a:pt x="1281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254879" y="4025710"/>
              <a:ext cx="1454100" cy="1454100"/>
            </a:xfrm>
            <a:custGeom>
              <a:rect b="b" l="l" r="r" t="t"/>
              <a:pathLst>
                <a:path extrusionOk="0" h="23184" w="23184">
                  <a:moveTo>
                    <a:pt x="0" y="1"/>
                  </a:moveTo>
                  <a:cubicBezTo>
                    <a:pt x="0" y="12810"/>
                    <a:pt x="10408" y="23184"/>
                    <a:pt x="23184" y="23184"/>
                  </a:cubicBezTo>
                  <a:lnTo>
                    <a:pt x="23184" y="15979"/>
                  </a:lnTo>
                  <a:cubicBezTo>
                    <a:pt x="14377" y="15979"/>
                    <a:pt x="7206" y="8807"/>
                    <a:pt x="7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0"/>
            <p:cNvSpPr/>
            <p:nvPr/>
          </p:nvSpPr>
          <p:spPr>
            <a:xfrm>
              <a:off x="-176331" y="-266049"/>
              <a:ext cx="1454100" cy="1454163"/>
            </a:xfrm>
            <a:custGeom>
              <a:rect b="b" l="l" r="r" t="t"/>
              <a:pathLst>
                <a:path extrusionOk="0" h="23185" w="23184">
                  <a:moveTo>
                    <a:pt x="15978" y="1"/>
                  </a:moveTo>
                  <a:cubicBezTo>
                    <a:pt x="15978" y="8774"/>
                    <a:pt x="8807" y="15946"/>
                    <a:pt x="0" y="15946"/>
                  </a:cubicBezTo>
                  <a:lnTo>
                    <a:pt x="0" y="23184"/>
                  </a:lnTo>
                  <a:cubicBezTo>
                    <a:pt x="12809" y="23184"/>
                    <a:pt x="23183" y="12743"/>
                    <a:pt x="23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0"/>
            <p:cNvSpPr/>
            <p:nvPr/>
          </p:nvSpPr>
          <p:spPr>
            <a:xfrm rot="10800000">
              <a:off x="8010624" y="539509"/>
              <a:ext cx="1454100" cy="1454163"/>
            </a:xfrm>
            <a:custGeom>
              <a:rect b="b" l="l" r="r" t="t"/>
              <a:pathLst>
                <a:path extrusionOk="0" h="23185" w="23184">
                  <a:moveTo>
                    <a:pt x="15978" y="1"/>
                  </a:moveTo>
                  <a:cubicBezTo>
                    <a:pt x="16012" y="8740"/>
                    <a:pt x="8840" y="15979"/>
                    <a:pt x="0" y="15979"/>
                  </a:cubicBezTo>
                  <a:lnTo>
                    <a:pt x="0" y="23184"/>
                  </a:lnTo>
                  <a:cubicBezTo>
                    <a:pt x="12810" y="23184"/>
                    <a:pt x="23184" y="12743"/>
                    <a:pt x="23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20"/>
          <p:cNvSpPr txBox="1"/>
          <p:nvPr>
            <p:ph idx="3" type="subTitle"/>
          </p:nvPr>
        </p:nvSpPr>
        <p:spPr>
          <a:xfrm>
            <a:off x="3771975" y="1725275"/>
            <a:ext cx="16002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0"/>
          <p:cNvSpPr txBox="1"/>
          <p:nvPr>
            <p:ph idx="4" type="subTitle"/>
          </p:nvPr>
        </p:nvSpPr>
        <p:spPr>
          <a:xfrm>
            <a:off x="3771975" y="2158525"/>
            <a:ext cx="1600200" cy="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20"/>
          <p:cNvSpPr txBox="1"/>
          <p:nvPr>
            <p:ph idx="5" type="subTitle"/>
          </p:nvPr>
        </p:nvSpPr>
        <p:spPr>
          <a:xfrm>
            <a:off x="1704975" y="1725275"/>
            <a:ext cx="16002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20"/>
          <p:cNvSpPr txBox="1"/>
          <p:nvPr>
            <p:ph idx="6" type="subTitle"/>
          </p:nvPr>
        </p:nvSpPr>
        <p:spPr>
          <a:xfrm>
            <a:off x="1704975" y="2158525"/>
            <a:ext cx="1600200" cy="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20"/>
          <p:cNvSpPr txBox="1"/>
          <p:nvPr>
            <p:ph hasCustomPrompt="1" idx="7" type="title"/>
          </p:nvPr>
        </p:nvSpPr>
        <p:spPr>
          <a:xfrm>
            <a:off x="1865075" y="3383175"/>
            <a:ext cx="12801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3" name="Google Shape;273;p20"/>
          <p:cNvSpPr txBox="1"/>
          <p:nvPr>
            <p:ph hasCustomPrompt="1" idx="8" type="title"/>
          </p:nvPr>
        </p:nvSpPr>
        <p:spPr>
          <a:xfrm>
            <a:off x="3931950" y="3383175"/>
            <a:ext cx="12801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20"/>
          <p:cNvSpPr txBox="1"/>
          <p:nvPr>
            <p:ph hasCustomPrompt="1" idx="9" type="title"/>
          </p:nvPr>
        </p:nvSpPr>
        <p:spPr>
          <a:xfrm>
            <a:off x="5998875" y="3383175"/>
            <a:ext cx="12801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3"/>
          <p:cNvGrpSpPr/>
          <p:nvPr/>
        </p:nvGrpSpPr>
        <p:grpSpPr>
          <a:xfrm>
            <a:off x="-1932359" y="-1942776"/>
            <a:ext cx="12894369" cy="7831592"/>
            <a:chOff x="-1932359" y="-1942776"/>
            <a:chExt cx="12894369" cy="7831592"/>
          </a:xfrm>
        </p:grpSpPr>
        <p:sp>
          <p:nvSpPr>
            <p:cNvPr id="29" name="Google Shape;29;p3"/>
            <p:cNvSpPr/>
            <p:nvPr/>
          </p:nvSpPr>
          <p:spPr>
            <a:xfrm>
              <a:off x="-591489" y="-1942776"/>
              <a:ext cx="1501566" cy="1501566"/>
            </a:xfrm>
            <a:custGeom>
              <a:rect b="b" l="l" r="r" t="t"/>
              <a:pathLst>
                <a:path extrusionOk="0" h="23218" w="23218">
                  <a:moveTo>
                    <a:pt x="0" y="1"/>
                  </a:moveTo>
                  <a:lnTo>
                    <a:pt x="0" y="7239"/>
                  </a:lnTo>
                  <a:cubicBezTo>
                    <a:pt x="8840" y="7239"/>
                    <a:pt x="16012" y="14411"/>
                    <a:pt x="16012" y="23217"/>
                  </a:cubicBezTo>
                  <a:lnTo>
                    <a:pt x="23217" y="23217"/>
                  </a:lnTo>
                  <a:cubicBezTo>
                    <a:pt x="23217" y="10408"/>
                    <a:pt x="1281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961242" y="2715845"/>
              <a:ext cx="1501501" cy="1503700"/>
            </a:xfrm>
            <a:custGeom>
              <a:rect b="b" l="l" r="r" t="t"/>
              <a:pathLst>
                <a:path extrusionOk="0" h="23251" w="23217">
                  <a:moveTo>
                    <a:pt x="0" y="0"/>
                  </a:moveTo>
                  <a:lnTo>
                    <a:pt x="0" y="7239"/>
                  </a:lnTo>
                  <a:cubicBezTo>
                    <a:pt x="8840" y="7239"/>
                    <a:pt x="16012" y="14411"/>
                    <a:pt x="16012" y="23250"/>
                  </a:cubicBezTo>
                  <a:lnTo>
                    <a:pt x="23217" y="23250"/>
                  </a:lnTo>
                  <a:cubicBezTo>
                    <a:pt x="23217" y="10441"/>
                    <a:pt x="12809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987097" y="-1341766"/>
              <a:ext cx="1503700" cy="1501566"/>
            </a:xfrm>
            <a:custGeom>
              <a:rect b="b" l="l" r="r" t="t"/>
              <a:pathLst>
                <a:path extrusionOk="0" h="23218" w="23251">
                  <a:moveTo>
                    <a:pt x="1" y="1"/>
                  </a:moveTo>
                  <a:lnTo>
                    <a:pt x="1" y="7206"/>
                  </a:lnTo>
                  <a:cubicBezTo>
                    <a:pt x="8840" y="7206"/>
                    <a:pt x="16012" y="14378"/>
                    <a:pt x="16012" y="23218"/>
                  </a:cubicBezTo>
                  <a:lnTo>
                    <a:pt x="23251" y="23218"/>
                  </a:lnTo>
                  <a:cubicBezTo>
                    <a:pt x="23184" y="10375"/>
                    <a:pt x="12810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-433093" y="1176450"/>
              <a:ext cx="1499432" cy="1501501"/>
            </a:xfrm>
            <a:custGeom>
              <a:rect b="b" l="l" r="r" t="t"/>
              <a:pathLst>
                <a:path extrusionOk="0" h="23217" w="23185">
                  <a:moveTo>
                    <a:pt x="1" y="0"/>
                  </a:moveTo>
                  <a:lnTo>
                    <a:pt x="1" y="7205"/>
                  </a:lnTo>
                  <a:cubicBezTo>
                    <a:pt x="8841" y="7205"/>
                    <a:pt x="16012" y="14377"/>
                    <a:pt x="16012" y="23217"/>
                  </a:cubicBezTo>
                  <a:lnTo>
                    <a:pt x="23184" y="23217"/>
                  </a:lnTo>
                  <a:cubicBezTo>
                    <a:pt x="23184" y="10374"/>
                    <a:pt x="1281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772438" y="4385115"/>
              <a:ext cx="1501501" cy="1503700"/>
            </a:xfrm>
            <a:custGeom>
              <a:rect b="b" l="l" r="r" t="t"/>
              <a:pathLst>
                <a:path extrusionOk="0" h="23251" w="23217">
                  <a:moveTo>
                    <a:pt x="0" y="0"/>
                  </a:moveTo>
                  <a:lnTo>
                    <a:pt x="0" y="7239"/>
                  </a:lnTo>
                  <a:cubicBezTo>
                    <a:pt x="8840" y="7239"/>
                    <a:pt x="16012" y="14410"/>
                    <a:pt x="16012" y="23250"/>
                  </a:cubicBezTo>
                  <a:lnTo>
                    <a:pt x="23217" y="23250"/>
                  </a:lnTo>
                  <a:cubicBezTo>
                    <a:pt x="23217" y="10441"/>
                    <a:pt x="12809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43957" y="-443511"/>
              <a:ext cx="1499432" cy="1499432"/>
            </a:xfrm>
            <a:custGeom>
              <a:rect b="b" l="l" r="r" t="t"/>
              <a:pathLst>
                <a:path extrusionOk="0" h="23185" w="23185">
                  <a:moveTo>
                    <a:pt x="1" y="1"/>
                  </a:moveTo>
                  <a:cubicBezTo>
                    <a:pt x="1" y="12810"/>
                    <a:pt x="10408" y="23184"/>
                    <a:pt x="23184" y="23184"/>
                  </a:cubicBezTo>
                  <a:lnTo>
                    <a:pt x="23184" y="15979"/>
                  </a:lnTo>
                  <a:cubicBezTo>
                    <a:pt x="23164" y="15979"/>
                    <a:pt x="23143" y="15979"/>
                    <a:pt x="23123" y="15979"/>
                  </a:cubicBezTo>
                  <a:cubicBezTo>
                    <a:pt x="14345" y="15979"/>
                    <a:pt x="7206" y="8820"/>
                    <a:pt x="7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-533450" y="2487245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" y="0"/>
                  </a:moveTo>
                  <a:cubicBezTo>
                    <a:pt x="1" y="12809"/>
                    <a:pt x="10408" y="23184"/>
                    <a:pt x="23184" y="23184"/>
                  </a:cubicBezTo>
                  <a:lnTo>
                    <a:pt x="23184" y="15978"/>
                  </a:lnTo>
                  <a:cubicBezTo>
                    <a:pt x="23163" y="15978"/>
                    <a:pt x="23143" y="15979"/>
                    <a:pt x="23123" y="15979"/>
                  </a:cubicBezTo>
                  <a:cubicBezTo>
                    <a:pt x="14344" y="15979"/>
                    <a:pt x="7206" y="8819"/>
                    <a:pt x="7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-1932359" y="140940"/>
              <a:ext cx="1499367" cy="1499432"/>
            </a:xfrm>
            <a:custGeom>
              <a:rect b="b" l="l" r="r" t="t"/>
              <a:pathLst>
                <a:path extrusionOk="0" h="23185" w="23184">
                  <a:moveTo>
                    <a:pt x="1" y="1"/>
                  </a:moveTo>
                  <a:cubicBezTo>
                    <a:pt x="1" y="12810"/>
                    <a:pt x="10441" y="23184"/>
                    <a:pt x="23184" y="23184"/>
                  </a:cubicBezTo>
                  <a:lnTo>
                    <a:pt x="23184" y="15979"/>
                  </a:lnTo>
                  <a:cubicBezTo>
                    <a:pt x="23163" y="15979"/>
                    <a:pt x="23143" y="15979"/>
                    <a:pt x="23123" y="15979"/>
                  </a:cubicBezTo>
                  <a:cubicBezTo>
                    <a:pt x="14344" y="15979"/>
                    <a:pt x="7206" y="8820"/>
                    <a:pt x="7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961242" y="4219443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78" y="0"/>
                  </a:moveTo>
                  <a:cubicBezTo>
                    <a:pt x="16012" y="8773"/>
                    <a:pt x="8840" y="15945"/>
                    <a:pt x="0" y="15945"/>
                  </a:cubicBezTo>
                  <a:lnTo>
                    <a:pt x="0" y="23184"/>
                  </a:lnTo>
                  <a:cubicBezTo>
                    <a:pt x="12809" y="23184"/>
                    <a:pt x="23183" y="12743"/>
                    <a:pt x="2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5406452" y="4295642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45" y="1"/>
                  </a:moveTo>
                  <a:cubicBezTo>
                    <a:pt x="16012" y="8807"/>
                    <a:pt x="8840" y="15979"/>
                    <a:pt x="1" y="15979"/>
                  </a:cubicBezTo>
                  <a:lnTo>
                    <a:pt x="1" y="23184"/>
                  </a:lnTo>
                  <a:cubicBezTo>
                    <a:pt x="12777" y="23184"/>
                    <a:pt x="23184" y="12743"/>
                    <a:pt x="23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9462643" y="-424198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79" y="0"/>
                  </a:moveTo>
                  <a:cubicBezTo>
                    <a:pt x="15979" y="8740"/>
                    <a:pt x="8807" y="15945"/>
                    <a:pt x="1" y="15945"/>
                  </a:cubicBezTo>
                  <a:lnTo>
                    <a:pt x="1" y="23184"/>
                  </a:lnTo>
                  <a:cubicBezTo>
                    <a:pt x="12810" y="23184"/>
                    <a:pt x="23184" y="12743"/>
                    <a:pt x="23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273107" y="4385115"/>
              <a:ext cx="1499432" cy="1499367"/>
            </a:xfrm>
            <a:custGeom>
              <a:rect b="b" l="l" r="r" t="t"/>
              <a:pathLst>
                <a:path extrusionOk="0" h="23184" w="23185">
                  <a:moveTo>
                    <a:pt x="23184" y="0"/>
                  </a:moveTo>
                  <a:cubicBezTo>
                    <a:pt x="10375" y="0"/>
                    <a:pt x="1" y="10441"/>
                    <a:pt x="1" y="23183"/>
                  </a:cubicBezTo>
                  <a:lnTo>
                    <a:pt x="7206" y="23183"/>
                  </a:lnTo>
                  <a:cubicBezTo>
                    <a:pt x="7206" y="14410"/>
                    <a:pt x="14378" y="7239"/>
                    <a:pt x="23184" y="7239"/>
                  </a:cubicBezTo>
                  <a:lnTo>
                    <a:pt x="231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963377" y="606979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23184" y="0"/>
                  </a:moveTo>
                  <a:cubicBezTo>
                    <a:pt x="10375" y="0"/>
                    <a:pt x="0" y="10441"/>
                    <a:pt x="0" y="23183"/>
                  </a:cubicBezTo>
                  <a:lnTo>
                    <a:pt x="7206" y="23183"/>
                  </a:lnTo>
                  <a:cubicBezTo>
                    <a:pt x="7172" y="14410"/>
                    <a:pt x="14344" y="7239"/>
                    <a:pt x="23184" y="7239"/>
                  </a:cubicBezTo>
                  <a:lnTo>
                    <a:pt x="231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693018" y="-970685"/>
              <a:ext cx="1501566" cy="1501566"/>
            </a:xfrm>
            <a:custGeom>
              <a:rect b="b" l="l" r="r" t="t"/>
              <a:pathLst>
                <a:path extrusionOk="0" h="23218" w="23218">
                  <a:moveTo>
                    <a:pt x="0" y="0"/>
                  </a:moveTo>
                  <a:cubicBezTo>
                    <a:pt x="34" y="12843"/>
                    <a:pt x="10475" y="23217"/>
                    <a:pt x="23217" y="23217"/>
                  </a:cubicBezTo>
                  <a:lnTo>
                    <a:pt x="23217" y="16012"/>
                  </a:lnTo>
                  <a:cubicBezTo>
                    <a:pt x="14377" y="16012"/>
                    <a:pt x="7206" y="8840"/>
                    <a:pt x="7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192285" y="-964218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79" y="1"/>
                  </a:moveTo>
                  <a:cubicBezTo>
                    <a:pt x="16012" y="8740"/>
                    <a:pt x="8840" y="15945"/>
                    <a:pt x="1" y="15945"/>
                  </a:cubicBezTo>
                  <a:lnTo>
                    <a:pt x="1" y="23184"/>
                  </a:lnTo>
                  <a:cubicBezTo>
                    <a:pt x="12810" y="23184"/>
                    <a:pt x="23184" y="12743"/>
                    <a:pt x="23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3"/>
          <p:cNvSpPr txBox="1"/>
          <p:nvPr>
            <p:ph type="title"/>
          </p:nvPr>
        </p:nvSpPr>
        <p:spPr>
          <a:xfrm>
            <a:off x="3133650" y="1712700"/>
            <a:ext cx="4838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3"/>
          <p:cNvSpPr txBox="1"/>
          <p:nvPr>
            <p:ph hasCustomPrompt="1" idx="2" type="title"/>
          </p:nvPr>
        </p:nvSpPr>
        <p:spPr>
          <a:xfrm>
            <a:off x="1171650" y="1378539"/>
            <a:ext cx="1929900" cy="8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3"/>
          <p:cNvSpPr txBox="1"/>
          <p:nvPr>
            <p:ph idx="1" type="subTitle"/>
          </p:nvPr>
        </p:nvSpPr>
        <p:spPr>
          <a:xfrm>
            <a:off x="3142131" y="3097425"/>
            <a:ext cx="32085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6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21"/>
          <p:cNvGrpSpPr/>
          <p:nvPr/>
        </p:nvGrpSpPr>
        <p:grpSpPr>
          <a:xfrm rot="-5400000">
            <a:off x="3241421" y="37285"/>
            <a:ext cx="2767305" cy="9295649"/>
            <a:chOff x="-716398" y="-4114846"/>
            <a:chExt cx="2767305" cy="9295649"/>
          </a:xfrm>
        </p:grpSpPr>
        <p:sp>
          <p:nvSpPr>
            <p:cNvPr id="277" name="Google Shape;277;p21"/>
            <p:cNvSpPr/>
            <p:nvPr/>
          </p:nvSpPr>
          <p:spPr>
            <a:xfrm>
              <a:off x="-112802" y="-912471"/>
              <a:ext cx="1384722" cy="1384662"/>
            </a:xfrm>
            <a:custGeom>
              <a:rect b="b" l="l" r="r" t="t"/>
              <a:pathLst>
                <a:path extrusionOk="0" h="23217" w="23218">
                  <a:moveTo>
                    <a:pt x="1" y="0"/>
                  </a:moveTo>
                  <a:lnTo>
                    <a:pt x="1" y="7205"/>
                  </a:lnTo>
                  <a:cubicBezTo>
                    <a:pt x="8841" y="7205"/>
                    <a:pt x="16012" y="14377"/>
                    <a:pt x="16012" y="23217"/>
                  </a:cubicBezTo>
                  <a:lnTo>
                    <a:pt x="23217" y="23217"/>
                  </a:lnTo>
                  <a:cubicBezTo>
                    <a:pt x="23184" y="10407"/>
                    <a:pt x="12777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664217" y="3796082"/>
              <a:ext cx="1386690" cy="1384722"/>
            </a:xfrm>
            <a:custGeom>
              <a:rect b="b" l="l" r="r" t="t"/>
              <a:pathLst>
                <a:path extrusionOk="0" h="23218" w="23251">
                  <a:moveTo>
                    <a:pt x="1" y="1"/>
                  </a:moveTo>
                  <a:lnTo>
                    <a:pt x="1" y="7206"/>
                  </a:lnTo>
                  <a:cubicBezTo>
                    <a:pt x="8841" y="7206"/>
                    <a:pt x="16012" y="14377"/>
                    <a:pt x="16012" y="23217"/>
                  </a:cubicBezTo>
                  <a:lnTo>
                    <a:pt x="23251" y="23217"/>
                  </a:lnTo>
                  <a:cubicBezTo>
                    <a:pt x="23184" y="10375"/>
                    <a:pt x="12810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-112802" y="472143"/>
              <a:ext cx="1382753" cy="1382694"/>
            </a:xfrm>
            <a:custGeom>
              <a:rect b="b" l="l" r="r" t="t"/>
              <a:pathLst>
                <a:path extrusionOk="0" h="23184" w="23185">
                  <a:moveTo>
                    <a:pt x="15979" y="1"/>
                  </a:moveTo>
                  <a:cubicBezTo>
                    <a:pt x="15979" y="8807"/>
                    <a:pt x="8807" y="15979"/>
                    <a:pt x="1" y="15979"/>
                  </a:cubicBezTo>
                  <a:lnTo>
                    <a:pt x="1" y="23184"/>
                  </a:lnTo>
                  <a:cubicBezTo>
                    <a:pt x="12810" y="23184"/>
                    <a:pt x="23184" y="12776"/>
                    <a:pt x="23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190670" y="-4114846"/>
              <a:ext cx="1382694" cy="1382753"/>
            </a:xfrm>
            <a:custGeom>
              <a:rect b="b" l="l" r="r" t="t"/>
              <a:pathLst>
                <a:path extrusionOk="0" h="23185" w="23184">
                  <a:moveTo>
                    <a:pt x="15978" y="1"/>
                  </a:moveTo>
                  <a:cubicBezTo>
                    <a:pt x="15978" y="8774"/>
                    <a:pt x="8807" y="15946"/>
                    <a:pt x="0" y="15946"/>
                  </a:cubicBezTo>
                  <a:lnTo>
                    <a:pt x="0" y="23184"/>
                  </a:lnTo>
                  <a:cubicBezTo>
                    <a:pt x="12809" y="23184"/>
                    <a:pt x="23183" y="12743"/>
                    <a:pt x="23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-716398" y="3794114"/>
              <a:ext cx="1384662" cy="1382694"/>
            </a:xfrm>
            <a:custGeom>
              <a:rect b="b" l="l" r="r" t="t"/>
              <a:pathLst>
                <a:path extrusionOk="0" h="23184" w="23217">
                  <a:moveTo>
                    <a:pt x="23217" y="0"/>
                  </a:moveTo>
                  <a:cubicBezTo>
                    <a:pt x="10408" y="0"/>
                    <a:pt x="0" y="10408"/>
                    <a:pt x="0" y="23183"/>
                  </a:cubicBezTo>
                  <a:lnTo>
                    <a:pt x="7239" y="23183"/>
                  </a:lnTo>
                  <a:cubicBezTo>
                    <a:pt x="7239" y="14410"/>
                    <a:pt x="14410" y="7205"/>
                    <a:pt x="23217" y="7205"/>
                  </a:cubicBezTo>
                  <a:lnTo>
                    <a:pt x="23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21"/>
          <p:cNvSpPr txBox="1"/>
          <p:nvPr>
            <p:ph type="title"/>
          </p:nvPr>
        </p:nvSpPr>
        <p:spPr>
          <a:xfrm>
            <a:off x="713225" y="539500"/>
            <a:ext cx="77178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1" type="subTitle"/>
          </p:nvPr>
        </p:nvSpPr>
        <p:spPr>
          <a:xfrm>
            <a:off x="971489" y="2265770"/>
            <a:ext cx="20316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2" type="subTitle"/>
          </p:nvPr>
        </p:nvSpPr>
        <p:spPr>
          <a:xfrm>
            <a:off x="971275" y="2653445"/>
            <a:ext cx="20316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3" type="subTitle"/>
          </p:nvPr>
        </p:nvSpPr>
        <p:spPr>
          <a:xfrm>
            <a:off x="3556266" y="2265770"/>
            <a:ext cx="20316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21"/>
          <p:cNvSpPr txBox="1"/>
          <p:nvPr>
            <p:ph idx="4" type="subTitle"/>
          </p:nvPr>
        </p:nvSpPr>
        <p:spPr>
          <a:xfrm>
            <a:off x="3547477" y="2653463"/>
            <a:ext cx="20316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1"/>
          <p:cNvSpPr txBox="1"/>
          <p:nvPr>
            <p:ph idx="5" type="subTitle"/>
          </p:nvPr>
        </p:nvSpPr>
        <p:spPr>
          <a:xfrm>
            <a:off x="6141064" y="2265770"/>
            <a:ext cx="20316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1"/>
          <p:cNvSpPr txBox="1"/>
          <p:nvPr>
            <p:ph idx="6" type="subTitle"/>
          </p:nvPr>
        </p:nvSpPr>
        <p:spPr>
          <a:xfrm>
            <a:off x="6141126" y="2653445"/>
            <a:ext cx="20316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3">
  <p:cSld name="CUSTOM_9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 txBox="1"/>
          <p:nvPr>
            <p:ph type="title"/>
          </p:nvPr>
        </p:nvSpPr>
        <p:spPr>
          <a:xfrm>
            <a:off x="713225" y="539500"/>
            <a:ext cx="3081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1" name="Google Shape;291;p22"/>
          <p:cNvSpPr txBox="1"/>
          <p:nvPr>
            <p:ph idx="1" type="subTitle"/>
          </p:nvPr>
        </p:nvSpPr>
        <p:spPr>
          <a:xfrm>
            <a:off x="713225" y="1822632"/>
            <a:ext cx="3081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2"/>
          <p:cNvSpPr txBox="1"/>
          <p:nvPr>
            <p:ph idx="2" type="subTitle"/>
          </p:nvPr>
        </p:nvSpPr>
        <p:spPr>
          <a:xfrm>
            <a:off x="713225" y="2899974"/>
            <a:ext cx="3081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2"/>
          <p:cNvSpPr txBox="1"/>
          <p:nvPr>
            <p:ph idx="3" type="subTitle"/>
          </p:nvPr>
        </p:nvSpPr>
        <p:spPr>
          <a:xfrm>
            <a:off x="713225" y="3928701"/>
            <a:ext cx="3081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 rot="10800000">
            <a:off x="4572000" y="-1519675"/>
            <a:ext cx="6048479" cy="7048503"/>
            <a:chOff x="-1879253" y="-514350"/>
            <a:chExt cx="6048479" cy="7048503"/>
          </a:xfrm>
        </p:grpSpPr>
        <p:sp>
          <p:nvSpPr>
            <p:cNvPr id="295" name="Google Shape;295;p22"/>
            <p:cNvSpPr/>
            <p:nvPr/>
          </p:nvSpPr>
          <p:spPr>
            <a:xfrm>
              <a:off x="254773" y="1504572"/>
              <a:ext cx="1458303" cy="1456233"/>
            </a:xfrm>
            <a:custGeom>
              <a:rect b="b" l="l" r="r" t="t"/>
              <a:pathLst>
                <a:path extrusionOk="0" h="23218" w="23251">
                  <a:moveTo>
                    <a:pt x="1" y="0"/>
                  </a:moveTo>
                  <a:lnTo>
                    <a:pt x="1" y="7206"/>
                  </a:lnTo>
                  <a:cubicBezTo>
                    <a:pt x="8840" y="7206"/>
                    <a:pt x="16012" y="14377"/>
                    <a:pt x="16012" y="23217"/>
                  </a:cubicBezTo>
                  <a:lnTo>
                    <a:pt x="23251" y="23217"/>
                  </a:lnTo>
                  <a:cubicBezTo>
                    <a:pt x="23251" y="10375"/>
                    <a:pt x="1281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1913824" y="-137723"/>
              <a:ext cx="1456233" cy="1456170"/>
            </a:xfrm>
            <a:custGeom>
              <a:rect b="b" l="l" r="r" t="t"/>
              <a:pathLst>
                <a:path extrusionOk="0" h="23217" w="23218">
                  <a:moveTo>
                    <a:pt x="1" y="0"/>
                  </a:moveTo>
                  <a:lnTo>
                    <a:pt x="1" y="7205"/>
                  </a:lnTo>
                  <a:cubicBezTo>
                    <a:pt x="8841" y="7205"/>
                    <a:pt x="16012" y="14377"/>
                    <a:pt x="16012" y="23217"/>
                  </a:cubicBezTo>
                  <a:lnTo>
                    <a:pt x="23217" y="23217"/>
                  </a:lnTo>
                  <a:cubicBezTo>
                    <a:pt x="23184" y="10407"/>
                    <a:pt x="12777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-425231" y="2621784"/>
              <a:ext cx="1458303" cy="1456170"/>
            </a:xfrm>
            <a:custGeom>
              <a:rect b="b" l="l" r="r" t="t"/>
              <a:pathLst>
                <a:path extrusionOk="0" h="23217" w="23251">
                  <a:moveTo>
                    <a:pt x="0" y="0"/>
                  </a:moveTo>
                  <a:lnTo>
                    <a:pt x="0" y="7205"/>
                  </a:lnTo>
                  <a:cubicBezTo>
                    <a:pt x="8840" y="7205"/>
                    <a:pt x="16012" y="14377"/>
                    <a:pt x="16012" y="23217"/>
                  </a:cubicBezTo>
                  <a:lnTo>
                    <a:pt x="23250" y="23217"/>
                  </a:lnTo>
                  <a:cubicBezTo>
                    <a:pt x="23250" y="10374"/>
                    <a:pt x="1281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784124" y="487773"/>
              <a:ext cx="1456170" cy="1456233"/>
            </a:xfrm>
            <a:custGeom>
              <a:rect b="b" l="l" r="r" t="t"/>
              <a:pathLst>
                <a:path extrusionOk="0" h="23218" w="23217">
                  <a:moveTo>
                    <a:pt x="0" y="1"/>
                  </a:moveTo>
                  <a:lnTo>
                    <a:pt x="0" y="7206"/>
                  </a:lnTo>
                  <a:cubicBezTo>
                    <a:pt x="8840" y="7206"/>
                    <a:pt x="16011" y="14378"/>
                    <a:pt x="16011" y="23217"/>
                  </a:cubicBezTo>
                  <a:lnTo>
                    <a:pt x="23217" y="23217"/>
                  </a:lnTo>
                  <a:cubicBezTo>
                    <a:pt x="23183" y="10408"/>
                    <a:pt x="1280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2710924" y="3964910"/>
              <a:ext cx="1458303" cy="1456233"/>
            </a:xfrm>
            <a:custGeom>
              <a:rect b="b" l="l" r="r" t="t"/>
              <a:pathLst>
                <a:path extrusionOk="0" h="23218" w="23251">
                  <a:moveTo>
                    <a:pt x="1" y="1"/>
                  </a:moveTo>
                  <a:lnTo>
                    <a:pt x="1" y="7206"/>
                  </a:lnTo>
                  <a:cubicBezTo>
                    <a:pt x="8841" y="7206"/>
                    <a:pt x="16012" y="14377"/>
                    <a:pt x="16012" y="23217"/>
                  </a:cubicBezTo>
                  <a:lnTo>
                    <a:pt x="23251" y="23217"/>
                  </a:lnTo>
                  <a:cubicBezTo>
                    <a:pt x="23184" y="10375"/>
                    <a:pt x="12810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1261104" y="2958585"/>
              <a:ext cx="1454100" cy="1454100"/>
            </a:xfrm>
            <a:custGeom>
              <a:rect b="b" l="l" r="r" t="t"/>
              <a:pathLst>
                <a:path extrusionOk="0" h="23184" w="23184">
                  <a:moveTo>
                    <a:pt x="0" y="1"/>
                  </a:moveTo>
                  <a:cubicBezTo>
                    <a:pt x="0" y="12810"/>
                    <a:pt x="10408" y="23184"/>
                    <a:pt x="23184" y="23184"/>
                  </a:cubicBezTo>
                  <a:lnTo>
                    <a:pt x="23184" y="15979"/>
                  </a:lnTo>
                  <a:cubicBezTo>
                    <a:pt x="14377" y="15979"/>
                    <a:pt x="7206" y="8807"/>
                    <a:pt x="7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-1197179" y="500317"/>
              <a:ext cx="1452031" cy="1454163"/>
            </a:xfrm>
            <a:custGeom>
              <a:rect b="b" l="l" r="r" t="t"/>
              <a:pathLst>
                <a:path extrusionOk="0" h="23185" w="23151">
                  <a:moveTo>
                    <a:pt x="1" y="1"/>
                  </a:moveTo>
                  <a:cubicBezTo>
                    <a:pt x="1" y="12777"/>
                    <a:pt x="10408" y="23184"/>
                    <a:pt x="23151" y="23184"/>
                  </a:cubicBezTo>
                  <a:lnTo>
                    <a:pt x="23151" y="16012"/>
                  </a:lnTo>
                  <a:cubicBezTo>
                    <a:pt x="14378" y="16012"/>
                    <a:pt x="7206" y="8807"/>
                    <a:pt x="7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-669961" y="-514350"/>
              <a:ext cx="1454163" cy="1454100"/>
            </a:xfrm>
            <a:custGeom>
              <a:rect b="b" l="l" r="r" t="t"/>
              <a:pathLst>
                <a:path extrusionOk="0" h="23184" w="23185">
                  <a:moveTo>
                    <a:pt x="1" y="1"/>
                  </a:moveTo>
                  <a:cubicBezTo>
                    <a:pt x="1" y="12777"/>
                    <a:pt x="10442" y="23184"/>
                    <a:pt x="23184" y="23184"/>
                  </a:cubicBezTo>
                  <a:lnTo>
                    <a:pt x="23184" y="15979"/>
                  </a:lnTo>
                  <a:cubicBezTo>
                    <a:pt x="14378" y="15979"/>
                    <a:pt x="7173" y="8807"/>
                    <a:pt x="7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1913824" y="1318359"/>
              <a:ext cx="1454163" cy="1454100"/>
            </a:xfrm>
            <a:custGeom>
              <a:rect b="b" l="l" r="r" t="t"/>
              <a:pathLst>
                <a:path extrusionOk="0" h="23184" w="23185">
                  <a:moveTo>
                    <a:pt x="15979" y="1"/>
                  </a:moveTo>
                  <a:cubicBezTo>
                    <a:pt x="15979" y="8807"/>
                    <a:pt x="8807" y="15979"/>
                    <a:pt x="1" y="15979"/>
                  </a:cubicBezTo>
                  <a:lnTo>
                    <a:pt x="1" y="23184"/>
                  </a:lnTo>
                  <a:cubicBezTo>
                    <a:pt x="12810" y="23184"/>
                    <a:pt x="23184" y="12776"/>
                    <a:pt x="23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-425231" y="4077866"/>
              <a:ext cx="1454100" cy="1454163"/>
            </a:xfrm>
            <a:custGeom>
              <a:rect b="b" l="l" r="r" t="t"/>
              <a:pathLst>
                <a:path extrusionOk="0" h="23185" w="23184">
                  <a:moveTo>
                    <a:pt x="15978" y="1"/>
                  </a:moveTo>
                  <a:cubicBezTo>
                    <a:pt x="16012" y="8740"/>
                    <a:pt x="8840" y="15979"/>
                    <a:pt x="0" y="15979"/>
                  </a:cubicBezTo>
                  <a:lnTo>
                    <a:pt x="0" y="23184"/>
                  </a:lnTo>
                  <a:cubicBezTo>
                    <a:pt x="12810" y="23184"/>
                    <a:pt x="23184" y="12743"/>
                    <a:pt x="23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1259034" y="3962840"/>
              <a:ext cx="1456170" cy="1454100"/>
            </a:xfrm>
            <a:custGeom>
              <a:rect b="b" l="l" r="r" t="t"/>
              <a:pathLst>
                <a:path extrusionOk="0" h="23184" w="23217">
                  <a:moveTo>
                    <a:pt x="23217" y="0"/>
                  </a:moveTo>
                  <a:cubicBezTo>
                    <a:pt x="10408" y="0"/>
                    <a:pt x="0" y="10408"/>
                    <a:pt x="0" y="23183"/>
                  </a:cubicBezTo>
                  <a:lnTo>
                    <a:pt x="7239" y="23183"/>
                  </a:lnTo>
                  <a:cubicBezTo>
                    <a:pt x="7239" y="14410"/>
                    <a:pt x="14410" y="7205"/>
                    <a:pt x="23217" y="7205"/>
                  </a:cubicBezTo>
                  <a:lnTo>
                    <a:pt x="23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-1879253" y="5079989"/>
              <a:ext cx="1454100" cy="1454163"/>
            </a:xfrm>
            <a:custGeom>
              <a:rect b="b" l="l" r="r" t="t"/>
              <a:pathLst>
                <a:path extrusionOk="0" h="23185" w="23184">
                  <a:moveTo>
                    <a:pt x="23183" y="1"/>
                  </a:moveTo>
                  <a:cubicBezTo>
                    <a:pt x="10408" y="1"/>
                    <a:pt x="0" y="10408"/>
                    <a:pt x="0" y="23184"/>
                  </a:cubicBezTo>
                  <a:lnTo>
                    <a:pt x="7239" y="23184"/>
                  </a:lnTo>
                  <a:cubicBezTo>
                    <a:pt x="7239" y="14378"/>
                    <a:pt x="14410" y="7206"/>
                    <a:pt x="23183" y="7206"/>
                  </a:cubicBezTo>
                  <a:lnTo>
                    <a:pt x="23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4" type="subTitle"/>
          </p:nvPr>
        </p:nvSpPr>
        <p:spPr>
          <a:xfrm>
            <a:off x="713064" y="3502320"/>
            <a:ext cx="30816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22"/>
          <p:cNvSpPr txBox="1"/>
          <p:nvPr>
            <p:ph idx="5" type="subTitle"/>
          </p:nvPr>
        </p:nvSpPr>
        <p:spPr>
          <a:xfrm>
            <a:off x="713064" y="2463870"/>
            <a:ext cx="30816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22"/>
          <p:cNvSpPr txBox="1"/>
          <p:nvPr>
            <p:ph idx="6" type="subTitle"/>
          </p:nvPr>
        </p:nvSpPr>
        <p:spPr>
          <a:xfrm>
            <a:off x="713064" y="1389783"/>
            <a:ext cx="30816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8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3"/>
          <p:cNvGrpSpPr/>
          <p:nvPr/>
        </p:nvGrpSpPr>
        <p:grpSpPr>
          <a:xfrm>
            <a:off x="-1839425" y="-514350"/>
            <a:ext cx="6008651" cy="7048503"/>
            <a:chOff x="-1839425" y="-514350"/>
            <a:chExt cx="6008651" cy="7048503"/>
          </a:xfrm>
        </p:grpSpPr>
        <p:sp>
          <p:nvSpPr>
            <p:cNvPr id="312" name="Google Shape;312;p23"/>
            <p:cNvSpPr/>
            <p:nvPr/>
          </p:nvSpPr>
          <p:spPr>
            <a:xfrm>
              <a:off x="254773" y="1504572"/>
              <a:ext cx="1458303" cy="1456233"/>
            </a:xfrm>
            <a:custGeom>
              <a:rect b="b" l="l" r="r" t="t"/>
              <a:pathLst>
                <a:path extrusionOk="0" h="23218" w="23251">
                  <a:moveTo>
                    <a:pt x="1" y="0"/>
                  </a:moveTo>
                  <a:lnTo>
                    <a:pt x="1" y="7206"/>
                  </a:lnTo>
                  <a:cubicBezTo>
                    <a:pt x="8840" y="7206"/>
                    <a:pt x="16012" y="14377"/>
                    <a:pt x="16012" y="23217"/>
                  </a:cubicBezTo>
                  <a:lnTo>
                    <a:pt x="23251" y="23217"/>
                  </a:lnTo>
                  <a:cubicBezTo>
                    <a:pt x="23251" y="10375"/>
                    <a:pt x="1281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1913824" y="-137723"/>
              <a:ext cx="1456233" cy="1456170"/>
            </a:xfrm>
            <a:custGeom>
              <a:rect b="b" l="l" r="r" t="t"/>
              <a:pathLst>
                <a:path extrusionOk="0" h="23217" w="23218">
                  <a:moveTo>
                    <a:pt x="1" y="0"/>
                  </a:moveTo>
                  <a:lnTo>
                    <a:pt x="1" y="7205"/>
                  </a:lnTo>
                  <a:cubicBezTo>
                    <a:pt x="8841" y="7205"/>
                    <a:pt x="16012" y="14377"/>
                    <a:pt x="16012" y="23217"/>
                  </a:cubicBezTo>
                  <a:lnTo>
                    <a:pt x="23217" y="23217"/>
                  </a:lnTo>
                  <a:cubicBezTo>
                    <a:pt x="23184" y="10407"/>
                    <a:pt x="12777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-385403" y="2621784"/>
              <a:ext cx="1458303" cy="1456170"/>
            </a:xfrm>
            <a:custGeom>
              <a:rect b="b" l="l" r="r" t="t"/>
              <a:pathLst>
                <a:path extrusionOk="0" h="23217" w="23251">
                  <a:moveTo>
                    <a:pt x="0" y="0"/>
                  </a:moveTo>
                  <a:lnTo>
                    <a:pt x="0" y="7205"/>
                  </a:lnTo>
                  <a:cubicBezTo>
                    <a:pt x="8840" y="7205"/>
                    <a:pt x="16012" y="14377"/>
                    <a:pt x="16012" y="23217"/>
                  </a:cubicBezTo>
                  <a:lnTo>
                    <a:pt x="23250" y="23217"/>
                  </a:lnTo>
                  <a:cubicBezTo>
                    <a:pt x="23250" y="10374"/>
                    <a:pt x="1281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784124" y="487773"/>
              <a:ext cx="1456170" cy="1456233"/>
            </a:xfrm>
            <a:custGeom>
              <a:rect b="b" l="l" r="r" t="t"/>
              <a:pathLst>
                <a:path extrusionOk="0" h="23218" w="23217">
                  <a:moveTo>
                    <a:pt x="0" y="1"/>
                  </a:moveTo>
                  <a:lnTo>
                    <a:pt x="0" y="7206"/>
                  </a:lnTo>
                  <a:cubicBezTo>
                    <a:pt x="8840" y="7206"/>
                    <a:pt x="16011" y="14378"/>
                    <a:pt x="16011" y="23217"/>
                  </a:cubicBezTo>
                  <a:lnTo>
                    <a:pt x="23217" y="23217"/>
                  </a:lnTo>
                  <a:cubicBezTo>
                    <a:pt x="23183" y="10408"/>
                    <a:pt x="1280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2710924" y="3964910"/>
              <a:ext cx="1458303" cy="1456233"/>
            </a:xfrm>
            <a:custGeom>
              <a:rect b="b" l="l" r="r" t="t"/>
              <a:pathLst>
                <a:path extrusionOk="0" h="23218" w="23251">
                  <a:moveTo>
                    <a:pt x="1" y="1"/>
                  </a:moveTo>
                  <a:lnTo>
                    <a:pt x="1" y="7206"/>
                  </a:lnTo>
                  <a:cubicBezTo>
                    <a:pt x="8841" y="7206"/>
                    <a:pt x="16012" y="14377"/>
                    <a:pt x="16012" y="23217"/>
                  </a:cubicBezTo>
                  <a:lnTo>
                    <a:pt x="23251" y="23217"/>
                  </a:lnTo>
                  <a:cubicBezTo>
                    <a:pt x="23184" y="10375"/>
                    <a:pt x="12810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1261104" y="2958585"/>
              <a:ext cx="1454100" cy="1454100"/>
            </a:xfrm>
            <a:custGeom>
              <a:rect b="b" l="l" r="r" t="t"/>
              <a:pathLst>
                <a:path extrusionOk="0" h="23184" w="23184">
                  <a:moveTo>
                    <a:pt x="0" y="1"/>
                  </a:moveTo>
                  <a:cubicBezTo>
                    <a:pt x="0" y="12810"/>
                    <a:pt x="10408" y="23184"/>
                    <a:pt x="23184" y="23184"/>
                  </a:cubicBezTo>
                  <a:lnTo>
                    <a:pt x="23184" y="15979"/>
                  </a:lnTo>
                  <a:cubicBezTo>
                    <a:pt x="14377" y="15979"/>
                    <a:pt x="7206" y="8807"/>
                    <a:pt x="7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-1197179" y="500317"/>
              <a:ext cx="1452031" cy="1454163"/>
            </a:xfrm>
            <a:custGeom>
              <a:rect b="b" l="l" r="r" t="t"/>
              <a:pathLst>
                <a:path extrusionOk="0" h="23185" w="23151">
                  <a:moveTo>
                    <a:pt x="1" y="1"/>
                  </a:moveTo>
                  <a:cubicBezTo>
                    <a:pt x="1" y="12777"/>
                    <a:pt x="10408" y="23184"/>
                    <a:pt x="23151" y="23184"/>
                  </a:cubicBezTo>
                  <a:lnTo>
                    <a:pt x="23151" y="16012"/>
                  </a:lnTo>
                  <a:cubicBezTo>
                    <a:pt x="14378" y="16012"/>
                    <a:pt x="7206" y="8807"/>
                    <a:pt x="7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-669961" y="-514350"/>
              <a:ext cx="1454163" cy="1454100"/>
            </a:xfrm>
            <a:custGeom>
              <a:rect b="b" l="l" r="r" t="t"/>
              <a:pathLst>
                <a:path extrusionOk="0" h="23184" w="23185">
                  <a:moveTo>
                    <a:pt x="1" y="1"/>
                  </a:moveTo>
                  <a:cubicBezTo>
                    <a:pt x="1" y="12777"/>
                    <a:pt x="10442" y="23184"/>
                    <a:pt x="23184" y="23184"/>
                  </a:cubicBezTo>
                  <a:lnTo>
                    <a:pt x="23184" y="15979"/>
                  </a:lnTo>
                  <a:cubicBezTo>
                    <a:pt x="14378" y="15979"/>
                    <a:pt x="7173" y="8807"/>
                    <a:pt x="7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1913824" y="1318359"/>
              <a:ext cx="1454163" cy="1454100"/>
            </a:xfrm>
            <a:custGeom>
              <a:rect b="b" l="l" r="r" t="t"/>
              <a:pathLst>
                <a:path extrusionOk="0" h="23184" w="23185">
                  <a:moveTo>
                    <a:pt x="15979" y="1"/>
                  </a:moveTo>
                  <a:cubicBezTo>
                    <a:pt x="15979" y="8807"/>
                    <a:pt x="8807" y="15979"/>
                    <a:pt x="1" y="15979"/>
                  </a:cubicBezTo>
                  <a:lnTo>
                    <a:pt x="1" y="23184"/>
                  </a:lnTo>
                  <a:cubicBezTo>
                    <a:pt x="12810" y="23184"/>
                    <a:pt x="23184" y="12776"/>
                    <a:pt x="23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-385403" y="4077866"/>
              <a:ext cx="1454100" cy="1454163"/>
            </a:xfrm>
            <a:custGeom>
              <a:rect b="b" l="l" r="r" t="t"/>
              <a:pathLst>
                <a:path extrusionOk="0" h="23185" w="23184">
                  <a:moveTo>
                    <a:pt x="15978" y="1"/>
                  </a:moveTo>
                  <a:cubicBezTo>
                    <a:pt x="16012" y="8740"/>
                    <a:pt x="8840" y="15979"/>
                    <a:pt x="0" y="15979"/>
                  </a:cubicBezTo>
                  <a:lnTo>
                    <a:pt x="0" y="23184"/>
                  </a:lnTo>
                  <a:cubicBezTo>
                    <a:pt x="12810" y="23184"/>
                    <a:pt x="23184" y="12743"/>
                    <a:pt x="23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1259034" y="3962840"/>
              <a:ext cx="1456170" cy="1454100"/>
            </a:xfrm>
            <a:custGeom>
              <a:rect b="b" l="l" r="r" t="t"/>
              <a:pathLst>
                <a:path extrusionOk="0" h="23184" w="23217">
                  <a:moveTo>
                    <a:pt x="23217" y="0"/>
                  </a:moveTo>
                  <a:cubicBezTo>
                    <a:pt x="10408" y="0"/>
                    <a:pt x="0" y="10408"/>
                    <a:pt x="0" y="23183"/>
                  </a:cubicBezTo>
                  <a:lnTo>
                    <a:pt x="7239" y="23183"/>
                  </a:lnTo>
                  <a:cubicBezTo>
                    <a:pt x="7239" y="14410"/>
                    <a:pt x="14410" y="7205"/>
                    <a:pt x="23217" y="7205"/>
                  </a:cubicBezTo>
                  <a:lnTo>
                    <a:pt x="23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-1839425" y="5079989"/>
              <a:ext cx="1454100" cy="1454163"/>
            </a:xfrm>
            <a:custGeom>
              <a:rect b="b" l="l" r="r" t="t"/>
              <a:pathLst>
                <a:path extrusionOk="0" h="23185" w="23184">
                  <a:moveTo>
                    <a:pt x="23183" y="1"/>
                  </a:moveTo>
                  <a:cubicBezTo>
                    <a:pt x="10408" y="1"/>
                    <a:pt x="0" y="10408"/>
                    <a:pt x="0" y="23184"/>
                  </a:cubicBezTo>
                  <a:lnTo>
                    <a:pt x="7239" y="23184"/>
                  </a:lnTo>
                  <a:cubicBezTo>
                    <a:pt x="7239" y="14378"/>
                    <a:pt x="14410" y="7206"/>
                    <a:pt x="23183" y="7206"/>
                  </a:cubicBezTo>
                  <a:lnTo>
                    <a:pt x="23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23"/>
          <p:cNvSpPr txBox="1"/>
          <p:nvPr>
            <p:ph type="title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" name="Google Shape;325;p23"/>
          <p:cNvSpPr txBox="1"/>
          <p:nvPr>
            <p:ph idx="1" type="subTitle"/>
          </p:nvPr>
        </p:nvSpPr>
        <p:spPr>
          <a:xfrm>
            <a:off x="4724431" y="1562663"/>
            <a:ext cx="15435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23"/>
          <p:cNvSpPr txBox="1"/>
          <p:nvPr>
            <p:ph idx="2" type="subTitle"/>
          </p:nvPr>
        </p:nvSpPr>
        <p:spPr>
          <a:xfrm>
            <a:off x="4724431" y="1959879"/>
            <a:ext cx="15435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23"/>
          <p:cNvSpPr txBox="1"/>
          <p:nvPr>
            <p:ph idx="3" type="subTitle"/>
          </p:nvPr>
        </p:nvSpPr>
        <p:spPr>
          <a:xfrm>
            <a:off x="6741375" y="1562663"/>
            <a:ext cx="15570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23"/>
          <p:cNvSpPr txBox="1"/>
          <p:nvPr>
            <p:ph idx="4" type="subTitle"/>
          </p:nvPr>
        </p:nvSpPr>
        <p:spPr>
          <a:xfrm>
            <a:off x="6748125" y="1959879"/>
            <a:ext cx="15435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23"/>
          <p:cNvSpPr txBox="1"/>
          <p:nvPr>
            <p:ph idx="5" type="subTitle"/>
          </p:nvPr>
        </p:nvSpPr>
        <p:spPr>
          <a:xfrm>
            <a:off x="4724431" y="3078885"/>
            <a:ext cx="15435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6" type="subTitle"/>
          </p:nvPr>
        </p:nvSpPr>
        <p:spPr>
          <a:xfrm>
            <a:off x="4724431" y="3476088"/>
            <a:ext cx="15435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23"/>
          <p:cNvSpPr txBox="1"/>
          <p:nvPr>
            <p:ph idx="7" type="subTitle"/>
          </p:nvPr>
        </p:nvSpPr>
        <p:spPr>
          <a:xfrm>
            <a:off x="6741375" y="3078885"/>
            <a:ext cx="15570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23"/>
          <p:cNvSpPr txBox="1"/>
          <p:nvPr>
            <p:ph idx="8" type="subTitle"/>
          </p:nvPr>
        </p:nvSpPr>
        <p:spPr>
          <a:xfrm>
            <a:off x="6741375" y="3476088"/>
            <a:ext cx="15570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7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24"/>
          <p:cNvGrpSpPr/>
          <p:nvPr/>
        </p:nvGrpSpPr>
        <p:grpSpPr>
          <a:xfrm>
            <a:off x="-385403" y="-947483"/>
            <a:ext cx="10073758" cy="6479513"/>
            <a:chOff x="-385403" y="-947483"/>
            <a:chExt cx="10073758" cy="6479513"/>
          </a:xfrm>
        </p:grpSpPr>
        <p:sp>
          <p:nvSpPr>
            <p:cNvPr id="335" name="Google Shape;335;p24"/>
            <p:cNvSpPr/>
            <p:nvPr/>
          </p:nvSpPr>
          <p:spPr>
            <a:xfrm>
              <a:off x="7227923" y="56772"/>
              <a:ext cx="1458303" cy="1456233"/>
            </a:xfrm>
            <a:custGeom>
              <a:rect b="b" l="l" r="r" t="t"/>
              <a:pathLst>
                <a:path extrusionOk="0" h="23218" w="23251">
                  <a:moveTo>
                    <a:pt x="1" y="0"/>
                  </a:moveTo>
                  <a:lnTo>
                    <a:pt x="1" y="7206"/>
                  </a:lnTo>
                  <a:cubicBezTo>
                    <a:pt x="8840" y="7206"/>
                    <a:pt x="16012" y="14377"/>
                    <a:pt x="16012" y="23217"/>
                  </a:cubicBezTo>
                  <a:lnTo>
                    <a:pt x="23251" y="23217"/>
                  </a:lnTo>
                  <a:cubicBezTo>
                    <a:pt x="23251" y="10375"/>
                    <a:pt x="1281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-385403" y="2621784"/>
              <a:ext cx="1458303" cy="1456170"/>
            </a:xfrm>
            <a:custGeom>
              <a:rect b="b" l="l" r="r" t="t"/>
              <a:pathLst>
                <a:path extrusionOk="0" h="23217" w="23251">
                  <a:moveTo>
                    <a:pt x="0" y="0"/>
                  </a:moveTo>
                  <a:lnTo>
                    <a:pt x="0" y="7205"/>
                  </a:lnTo>
                  <a:cubicBezTo>
                    <a:pt x="8840" y="7205"/>
                    <a:pt x="16012" y="14377"/>
                    <a:pt x="16012" y="23217"/>
                  </a:cubicBezTo>
                  <a:lnTo>
                    <a:pt x="23250" y="23217"/>
                  </a:lnTo>
                  <a:cubicBezTo>
                    <a:pt x="23250" y="10374"/>
                    <a:pt x="1281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8234254" y="1510785"/>
              <a:ext cx="1454100" cy="1454100"/>
            </a:xfrm>
            <a:custGeom>
              <a:rect b="b" l="l" r="r" t="t"/>
              <a:pathLst>
                <a:path extrusionOk="0" h="23184" w="23184">
                  <a:moveTo>
                    <a:pt x="0" y="1"/>
                  </a:moveTo>
                  <a:cubicBezTo>
                    <a:pt x="0" y="12810"/>
                    <a:pt x="10408" y="23184"/>
                    <a:pt x="23184" y="23184"/>
                  </a:cubicBezTo>
                  <a:lnTo>
                    <a:pt x="23184" y="15979"/>
                  </a:lnTo>
                  <a:cubicBezTo>
                    <a:pt x="14377" y="15979"/>
                    <a:pt x="7206" y="8807"/>
                    <a:pt x="7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5775971" y="-947483"/>
              <a:ext cx="1452031" cy="1454163"/>
            </a:xfrm>
            <a:custGeom>
              <a:rect b="b" l="l" r="r" t="t"/>
              <a:pathLst>
                <a:path extrusionOk="0" h="23185" w="23151">
                  <a:moveTo>
                    <a:pt x="1" y="1"/>
                  </a:moveTo>
                  <a:cubicBezTo>
                    <a:pt x="1" y="12777"/>
                    <a:pt x="10408" y="23184"/>
                    <a:pt x="23151" y="23184"/>
                  </a:cubicBezTo>
                  <a:lnTo>
                    <a:pt x="23151" y="16012"/>
                  </a:lnTo>
                  <a:cubicBezTo>
                    <a:pt x="14378" y="16012"/>
                    <a:pt x="7206" y="8807"/>
                    <a:pt x="7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52269" y="57801"/>
              <a:ext cx="1454100" cy="1454163"/>
            </a:xfrm>
            <a:custGeom>
              <a:rect b="b" l="l" r="r" t="t"/>
              <a:pathLst>
                <a:path extrusionOk="0" h="23185" w="23184">
                  <a:moveTo>
                    <a:pt x="15978" y="1"/>
                  </a:moveTo>
                  <a:cubicBezTo>
                    <a:pt x="15978" y="8774"/>
                    <a:pt x="8807" y="15946"/>
                    <a:pt x="0" y="15946"/>
                  </a:cubicBezTo>
                  <a:lnTo>
                    <a:pt x="0" y="23184"/>
                  </a:lnTo>
                  <a:cubicBezTo>
                    <a:pt x="12809" y="23184"/>
                    <a:pt x="23183" y="12743"/>
                    <a:pt x="23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-385403" y="4077866"/>
              <a:ext cx="1454100" cy="1454163"/>
            </a:xfrm>
            <a:custGeom>
              <a:rect b="b" l="l" r="r" t="t"/>
              <a:pathLst>
                <a:path extrusionOk="0" h="23185" w="23184">
                  <a:moveTo>
                    <a:pt x="15978" y="1"/>
                  </a:moveTo>
                  <a:cubicBezTo>
                    <a:pt x="16012" y="8740"/>
                    <a:pt x="8840" y="15979"/>
                    <a:pt x="0" y="15979"/>
                  </a:cubicBezTo>
                  <a:lnTo>
                    <a:pt x="0" y="23184"/>
                  </a:lnTo>
                  <a:cubicBezTo>
                    <a:pt x="12810" y="23184"/>
                    <a:pt x="23184" y="12743"/>
                    <a:pt x="23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2" name="Google Shape;342;p24"/>
          <p:cNvSpPr txBox="1"/>
          <p:nvPr>
            <p:ph idx="1" type="subTitle"/>
          </p:nvPr>
        </p:nvSpPr>
        <p:spPr>
          <a:xfrm>
            <a:off x="1506383" y="1697600"/>
            <a:ext cx="15129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3" name="Google Shape;343;p24"/>
          <p:cNvSpPr txBox="1"/>
          <p:nvPr>
            <p:ph idx="2" type="subTitle"/>
          </p:nvPr>
        </p:nvSpPr>
        <p:spPr>
          <a:xfrm>
            <a:off x="1506383" y="2098656"/>
            <a:ext cx="1512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24"/>
          <p:cNvSpPr txBox="1"/>
          <p:nvPr>
            <p:ph idx="3" type="subTitle"/>
          </p:nvPr>
        </p:nvSpPr>
        <p:spPr>
          <a:xfrm>
            <a:off x="3815525" y="1697588"/>
            <a:ext cx="15129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5" name="Google Shape;345;p24"/>
          <p:cNvSpPr txBox="1"/>
          <p:nvPr>
            <p:ph idx="4" type="subTitle"/>
          </p:nvPr>
        </p:nvSpPr>
        <p:spPr>
          <a:xfrm>
            <a:off x="3815525" y="2106066"/>
            <a:ext cx="1512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24"/>
          <p:cNvSpPr txBox="1"/>
          <p:nvPr>
            <p:ph idx="5" type="subTitle"/>
          </p:nvPr>
        </p:nvSpPr>
        <p:spPr>
          <a:xfrm>
            <a:off x="6124686" y="1697600"/>
            <a:ext cx="15129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7" name="Google Shape;347;p24"/>
          <p:cNvSpPr txBox="1"/>
          <p:nvPr>
            <p:ph idx="6" type="subTitle"/>
          </p:nvPr>
        </p:nvSpPr>
        <p:spPr>
          <a:xfrm>
            <a:off x="6124686" y="2106070"/>
            <a:ext cx="1512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24"/>
          <p:cNvSpPr txBox="1"/>
          <p:nvPr>
            <p:ph idx="7" type="subTitle"/>
          </p:nvPr>
        </p:nvSpPr>
        <p:spPr>
          <a:xfrm>
            <a:off x="1506383" y="3470498"/>
            <a:ext cx="15129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9" name="Google Shape;349;p24"/>
          <p:cNvSpPr txBox="1"/>
          <p:nvPr>
            <p:ph idx="8" type="subTitle"/>
          </p:nvPr>
        </p:nvSpPr>
        <p:spPr>
          <a:xfrm>
            <a:off x="1506383" y="3865703"/>
            <a:ext cx="15129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24"/>
          <p:cNvSpPr txBox="1"/>
          <p:nvPr>
            <p:ph idx="9" type="subTitle"/>
          </p:nvPr>
        </p:nvSpPr>
        <p:spPr>
          <a:xfrm>
            <a:off x="3815525" y="3470486"/>
            <a:ext cx="15129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1" name="Google Shape;351;p24"/>
          <p:cNvSpPr txBox="1"/>
          <p:nvPr>
            <p:ph idx="13" type="subTitle"/>
          </p:nvPr>
        </p:nvSpPr>
        <p:spPr>
          <a:xfrm>
            <a:off x="3815525" y="3873196"/>
            <a:ext cx="15129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24"/>
          <p:cNvSpPr txBox="1"/>
          <p:nvPr>
            <p:ph idx="14" type="subTitle"/>
          </p:nvPr>
        </p:nvSpPr>
        <p:spPr>
          <a:xfrm>
            <a:off x="6124686" y="3470498"/>
            <a:ext cx="15129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3" name="Google Shape;353;p24"/>
          <p:cNvSpPr txBox="1"/>
          <p:nvPr>
            <p:ph idx="15" type="subTitle"/>
          </p:nvPr>
        </p:nvSpPr>
        <p:spPr>
          <a:xfrm>
            <a:off x="6124686" y="3873200"/>
            <a:ext cx="15129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 txBox="1"/>
          <p:nvPr>
            <p:ph idx="1" type="subTitle"/>
          </p:nvPr>
        </p:nvSpPr>
        <p:spPr>
          <a:xfrm>
            <a:off x="4736450" y="2300302"/>
            <a:ext cx="27687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25"/>
          <p:cNvSpPr txBox="1"/>
          <p:nvPr>
            <p:ph type="title"/>
          </p:nvPr>
        </p:nvSpPr>
        <p:spPr>
          <a:xfrm>
            <a:off x="4736450" y="1709400"/>
            <a:ext cx="2898000" cy="8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CUSTOM_13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/>
          <p:nvPr/>
        </p:nvSpPr>
        <p:spPr>
          <a:xfrm rot="10800000">
            <a:off x="-670460" y="3963423"/>
            <a:ext cx="1380726" cy="1382753"/>
          </a:xfrm>
          <a:custGeom>
            <a:rect b="b" l="l" r="r" t="t"/>
            <a:pathLst>
              <a:path extrusionOk="0" h="23185" w="23151">
                <a:moveTo>
                  <a:pt x="1" y="1"/>
                </a:moveTo>
                <a:cubicBezTo>
                  <a:pt x="1" y="12777"/>
                  <a:pt x="10408" y="23184"/>
                  <a:pt x="23151" y="23184"/>
                </a:cubicBezTo>
                <a:lnTo>
                  <a:pt x="23151" y="16012"/>
                </a:lnTo>
                <a:cubicBezTo>
                  <a:pt x="14378" y="16012"/>
                  <a:pt x="7206" y="8807"/>
                  <a:pt x="7206" y="1"/>
                </a:cubicBezTo>
                <a:close/>
              </a:path>
            </a:pathLst>
          </a:custGeom>
          <a:solidFill>
            <a:srgbClr val="A6B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26"/>
          <p:cNvGrpSpPr/>
          <p:nvPr/>
        </p:nvGrpSpPr>
        <p:grpSpPr>
          <a:xfrm>
            <a:off x="1571179" y="4186875"/>
            <a:ext cx="3000832" cy="1503700"/>
            <a:chOff x="1273107" y="4385115"/>
            <a:chExt cx="3000832" cy="1503700"/>
          </a:xfrm>
        </p:grpSpPr>
        <p:sp>
          <p:nvSpPr>
            <p:cNvPr id="360" name="Google Shape;360;p26"/>
            <p:cNvSpPr/>
            <p:nvPr/>
          </p:nvSpPr>
          <p:spPr>
            <a:xfrm>
              <a:off x="2772438" y="4385115"/>
              <a:ext cx="1501501" cy="1503700"/>
            </a:xfrm>
            <a:custGeom>
              <a:rect b="b" l="l" r="r" t="t"/>
              <a:pathLst>
                <a:path extrusionOk="0" h="23251" w="23217">
                  <a:moveTo>
                    <a:pt x="0" y="0"/>
                  </a:moveTo>
                  <a:lnTo>
                    <a:pt x="0" y="7239"/>
                  </a:lnTo>
                  <a:cubicBezTo>
                    <a:pt x="8840" y="7239"/>
                    <a:pt x="16012" y="14410"/>
                    <a:pt x="16012" y="23250"/>
                  </a:cubicBezTo>
                  <a:lnTo>
                    <a:pt x="23217" y="23250"/>
                  </a:lnTo>
                  <a:cubicBezTo>
                    <a:pt x="23217" y="10441"/>
                    <a:pt x="12809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1273107" y="4385115"/>
              <a:ext cx="1499432" cy="1499367"/>
            </a:xfrm>
            <a:custGeom>
              <a:rect b="b" l="l" r="r" t="t"/>
              <a:pathLst>
                <a:path extrusionOk="0" h="23184" w="23185">
                  <a:moveTo>
                    <a:pt x="23184" y="0"/>
                  </a:moveTo>
                  <a:cubicBezTo>
                    <a:pt x="10375" y="0"/>
                    <a:pt x="1" y="10441"/>
                    <a:pt x="1" y="23183"/>
                  </a:cubicBezTo>
                  <a:lnTo>
                    <a:pt x="7206" y="23183"/>
                  </a:lnTo>
                  <a:cubicBezTo>
                    <a:pt x="7206" y="14410"/>
                    <a:pt x="14378" y="7239"/>
                    <a:pt x="23184" y="7239"/>
                  </a:cubicBezTo>
                  <a:lnTo>
                    <a:pt x="23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26"/>
          <p:cNvGrpSpPr/>
          <p:nvPr/>
        </p:nvGrpSpPr>
        <p:grpSpPr>
          <a:xfrm rot="10800000">
            <a:off x="6376639" y="3722408"/>
            <a:ext cx="2767365" cy="2337658"/>
            <a:chOff x="-670460" y="-629325"/>
            <a:chExt cx="2767365" cy="2337658"/>
          </a:xfrm>
        </p:grpSpPr>
        <p:sp>
          <p:nvSpPr>
            <p:cNvPr id="363" name="Google Shape;363;p26"/>
            <p:cNvSpPr/>
            <p:nvPr/>
          </p:nvSpPr>
          <p:spPr>
            <a:xfrm flipH="1">
              <a:off x="-670460" y="323611"/>
              <a:ext cx="1384662" cy="1384722"/>
            </a:xfrm>
            <a:custGeom>
              <a:rect b="b" l="l" r="r" t="t"/>
              <a:pathLst>
                <a:path extrusionOk="0" h="23218" w="23217">
                  <a:moveTo>
                    <a:pt x="0" y="1"/>
                  </a:moveTo>
                  <a:lnTo>
                    <a:pt x="0" y="7206"/>
                  </a:lnTo>
                  <a:cubicBezTo>
                    <a:pt x="8840" y="7206"/>
                    <a:pt x="16011" y="14378"/>
                    <a:pt x="16011" y="23217"/>
                  </a:cubicBezTo>
                  <a:lnTo>
                    <a:pt x="23217" y="23217"/>
                  </a:lnTo>
                  <a:cubicBezTo>
                    <a:pt x="23183" y="10408"/>
                    <a:pt x="1280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 flipH="1">
              <a:off x="714151" y="-629325"/>
              <a:ext cx="1382753" cy="1382694"/>
            </a:xfrm>
            <a:custGeom>
              <a:rect b="b" l="l" r="r" t="t"/>
              <a:pathLst>
                <a:path extrusionOk="0" h="23184" w="23185">
                  <a:moveTo>
                    <a:pt x="1" y="1"/>
                  </a:moveTo>
                  <a:cubicBezTo>
                    <a:pt x="1" y="12777"/>
                    <a:pt x="10442" y="23184"/>
                    <a:pt x="23184" y="23184"/>
                  </a:cubicBezTo>
                  <a:lnTo>
                    <a:pt x="23184" y="15979"/>
                  </a:lnTo>
                  <a:cubicBezTo>
                    <a:pt x="14378" y="15979"/>
                    <a:pt x="7173" y="8807"/>
                    <a:pt x="7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2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CUSTOM_14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27"/>
          <p:cNvGrpSpPr/>
          <p:nvPr/>
        </p:nvGrpSpPr>
        <p:grpSpPr>
          <a:xfrm>
            <a:off x="-787193" y="4631053"/>
            <a:ext cx="3000832" cy="1503700"/>
            <a:chOff x="1273107" y="4385115"/>
            <a:chExt cx="3000832" cy="1503700"/>
          </a:xfrm>
        </p:grpSpPr>
        <p:sp>
          <p:nvSpPr>
            <p:cNvPr id="368" name="Google Shape;368;p27"/>
            <p:cNvSpPr/>
            <p:nvPr/>
          </p:nvSpPr>
          <p:spPr>
            <a:xfrm>
              <a:off x="2772438" y="4385115"/>
              <a:ext cx="1501501" cy="1503700"/>
            </a:xfrm>
            <a:custGeom>
              <a:rect b="b" l="l" r="r" t="t"/>
              <a:pathLst>
                <a:path extrusionOk="0" h="23251" w="23217">
                  <a:moveTo>
                    <a:pt x="0" y="0"/>
                  </a:moveTo>
                  <a:lnTo>
                    <a:pt x="0" y="7239"/>
                  </a:lnTo>
                  <a:cubicBezTo>
                    <a:pt x="8840" y="7239"/>
                    <a:pt x="16012" y="14410"/>
                    <a:pt x="16012" y="23250"/>
                  </a:cubicBezTo>
                  <a:lnTo>
                    <a:pt x="23217" y="23250"/>
                  </a:lnTo>
                  <a:cubicBezTo>
                    <a:pt x="23217" y="10441"/>
                    <a:pt x="12809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1273107" y="4385115"/>
              <a:ext cx="1499432" cy="1499367"/>
            </a:xfrm>
            <a:custGeom>
              <a:rect b="b" l="l" r="r" t="t"/>
              <a:pathLst>
                <a:path extrusionOk="0" h="23184" w="23185">
                  <a:moveTo>
                    <a:pt x="23184" y="0"/>
                  </a:moveTo>
                  <a:cubicBezTo>
                    <a:pt x="10375" y="0"/>
                    <a:pt x="1" y="10441"/>
                    <a:pt x="1" y="23183"/>
                  </a:cubicBezTo>
                  <a:lnTo>
                    <a:pt x="7206" y="23183"/>
                  </a:lnTo>
                  <a:cubicBezTo>
                    <a:pt x="7206" y="14410"/>
                    <a:pt x="14378" y="7239"/>
                    <a:pt x="23184" y="7239"/>
                  </a:cubicBezTo>
                  <a:lnTo>
                    <a:pt x="231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27"/>
          <p:cNvGrpSpPr/>
          <p:nvPr/>
        </p:nvGrpSpPr>
        <p:grpSpPr>
          <a:xfrm flipH="1">
            <a:off x="6854640" y="-303325"/>
            <a:ext cx="2767365" cy="2337658"/>
            <a:chOff x="-670460" y="-629325"/>
            <a:chExt cx="2767365" cy="2337658"/>
          </a:xfrm>
        </p:grpSpPr>
        <p:sp>
          <p:nvSpPr>
            <p:cNvPr id="371" name="Google Shape;371;p27"/>
            <p:cNvSpPr/>
            <p:nvPr/>
          </p:nvSpPr>
          <p:spPr>
            <a:xfrm flipH="1">
              <a:off x="-670460" y="323611"/>
              <a:ext cx="1384662" cy="1384722"/>
            </a:xfrm>
            <a:custGeom>
              <a:rect b="b" l="l" r="r" t="t"/>
              <a:pathLst>
                <a:path extrusionOk="0" h="23218" w="23217">
                  <a:moveTo>
                    <a:pt x="0" y="1"/>
                  </a:moveTo>
                  <a:lnTo>
                    <a:pt x="0" y="7206"/>
                  </a:lnTo>
                  <a:cubicBezTo>
                    <a:pt x="8840" y="7206"/>
                    <a:pt x="16011" y="14378"/>
                    <a:pt x="16011" y="23217"/>
                  </a:cubicBezTo>
                  <a:lnTo>
                    <a:pt x="23217" y="23217"/>
                  </a:lnTo>
                  <a:cubicBezTo>
                    <a:pt x="23183" y="10408"/>
                    <a:pt x="12809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 flipH="1">
              <a:off x="714151" y="-629325"/>
              <a:ext cx="1382753" cy="1382694"/>
            </a:xfrm>
            <a:custGeom>
              <a:rect b="b" l="l" r="r" t="t"/>
              <a:pathLst>
                <a:path extrusionOk="0" h="23184" w="23185">
                  <a:moveTo>
                    <a:pt x="1" y="1"/>
                  </a:moveTo>
                  <a:cubicBezTo>
                    <a:pt x="1" y="12777"/>
                    <a:pt x="10442" y="23184"/>
                    <a:pt x="23184" y="23184"/>
                  </a:cubicBezTo>
                  <a:lnTo>
                    <a:pt x="23184" y="15979"/>
                  </a:lnTo>
                  <a:cubicBezTo>
                    <a:pt x="14378" y="15979"/>
                    <a:pt x="7173" y="8807"/>
                    <a:pt x="7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28"/>
          <p:cNvGrpSpPr/>
          <p:nvPr/>
        </p:nvGrpSpPr>
        <p:grpSpPr>
          <a:xfrm flipH="1" rot="10800000">
            <a:off x="-1120979" y="-198027"/>
            <a:ext cx="5481636" cy="6355553"/>
            <a:chOff x="-1197179" y="-823523"/>
            <a:chExt cx="5481636" cy="6355553"/>
          </a:xfrm>
        </p:grpSpPr>
        <p:sp>
          <p:nvSpPr>
            <p:cNvPr id="376" name="Google Shape;376;p28"/>
            <p:cNvSpPr/>
            <p:nvPr/>
          </p:nvSpPr>
          <p:spPr>
            <a:xfrm>
              <a:off x="2828224" y="-823523"/>
              <a:ext cx="1456233" cy="1456170"/>
            </a:xfrm>
            <a:custGeom>
              <a:rect b="b" l="l" r="r" t="t"/>
              <a:pathLst>
                <a:path extrusionOk="0" h="23217" w="23218">
                  <a:moveTo>
                    <a:pt x="1" y="0"/>
                  </a:moveTo>
                  <a:lnTo>
                    <a:pt x="1" y="7205"/>
                  </a:lnTo>
                  <a:cubicBezTo>
                    <a:pt x="8841" y="7205"/>
                    <a:pt x="16012" y="14377"/>
                    <a:pt x="16012" y="23217"/>
                  </a:cubicBezTo>
                  <a:lnTo>
                    <a:pt x="23217" y="23217"/>
                  </a:lnTo>
                  <a:cubicBezTo>
                    <a:pt x="23184" y="10407"/>
                    <a:pt x="12777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-385403" y="2621784"/>
              <a:ext cx="1458303" cy="1456170"/>
            </a:xfrm>
            <a:custGeom>
              <a:rect b="b" l="l" r="r" t="t"/>
              <a:pathLst>
                <a:path extrusionOk="0" h="23217" w="23251">
                  <a:moveTo>
                    <a:pt x="0" y="0"/>
                  </a:moveTo>
                  <a:lnTo>
                    <a:pt x="0" y="7205"/>
                  </a:lnTo>
                  <a:cubicBezTo>
                    <a:pt x="8840" y="7205"/>
                    <a:pt x="16012" y="14377"/>
                    <a:pt x="16012" y="23217"/>
                  </a:cubicBezTo>
                  <a:lnTo>
                    <a:pt x="23250" y="23217"/>
                  </a:lnTo>
                  <a:cubicBezTo>
                    <a:pt x="23250" y="10374"/>
                    <a:pt x="1281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784124" y="487773"/>
              <a:ext cx="1456170" cy="1456233"/>
            </a:xfrm>
            <a:custGeom>
              <a:rect b="b" l="l" r="r" t="t"/>
              <a:pathLst>
                <a:path extrusionOk="0" h="23218" w="23217">
                  <a:moveTo>
                    <a:pt x="0" y="1"/>
                  </a:moveTo>
                  <a:lnTo>
                    <a:pt x="0" y="7206"/>
                  </a:lnTo>
                  <a:cubicBezTo>
                    <a:pt x="8840" y="7206"/>
                    <a:pt x="16011" y="14378"/>
                    <a:pt x="16011" y="23217"/>
                  </a:cubicBezTo>
                  <a:lnTo>
                    <a:pt x="23217" y="23217"/>
                  </a:lnTo>
                  <a:cubicBezTo>
                    <a:pt x="23183" y="10408"/>
                    <a:pt x="1280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2710924" y="3964910"/>
              <a:ext cx="1458303" cy="1456233"/>
            </a:xfrm>
            <a:custGeom>
              <a:rect b="b" l="l" r="r" t="t"/>
              <a:pathLst>
                <a:path extrusionOk="0" h="23218" w="23251">
                  <a:moveTo>
                    <a:pt x="1" y="1"/>
                  </a:moveTo>
                  <a:lnTo>
                    <a:pt x="1" y="7206"/>
                  </a:lnTo>
                  <a:cubicBezTo>
                    <a:pt x="8841" y="7206"/>
                    <a:pt x="16012" y="14377"/>
                    <a:pt x="16012" y="23217"/>
                  </a:cubicBezTo>
                  <a:lnTo>
                    <a:pt x="23251" y="23217"/>
                  </a:lnTo>
                  <a:cubicBezTo>
                    <a:pt x="23184" y="10375"/>
                    <a:pt x="12810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-1197179" y="500317"/>
              <a:ext cx="1452031" cy="1454163"/>
            </a:xfrm>
            <a:custGeom>
              <a:rect b="b" l="l" r="r" t="t"/>
              <a:pathLst>
                <a:path extrusionOk="0" h="23185" w="23151">
                  <a:moveTo>
                    <a:pt x="1" y="1"/>
                  </a:moveTo>
                  <a:cubicBezTo>
                    <a:pt x="1" y="12777"/>
                    <a:pt x="10408" y="23184"/>
                    <a:pt x="23151" y="23184"/>
                  </a:cubicBezTo>
                  <a:lnTo>
                    <a:pt x="23151" y="16012"/>
                  </a:lnTo>
                  <a:cubicBezTo>
                    <a:pt x="14378" y="16012"/>
                    <a:pt x="7206" y="8807"/>
                    <a:pt x="7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-669961" y="-514350"/>
              <a:ext cx="1454163" cy="1454100"/>
            </a:xfrm>
            <a:custGeom>
              <a:rect b="b" l="l" r="r" t="t"/>
              <a:pathLst>
                <a:path extrusionOk="0" h="23184" w="23185">
                  <a:moveTo>
                    <a:pt x="1" y="1"/>
                  </a:moveTo>
                  <a:cubicBezTo>
                    <a:pt x="1" y="12777"/>
                    <a:pt x="10442" y="23184"/>
                    <a:pt x="23184" y="23184"/>
                  </a:cubicBezTo>
                  <a:lnTo>
                    <a:pt x="23184" y="15979"/>
                  </a:lnTo>
                  <a:cubicBezTo>
                    <a:pt x="14378" y="15979"/>
                    <a:pt x="7173" y="8807"/>
                    <a:pt x="7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2828224" y="632559"/>
              <a:ext cx="1454163" cy="1454100"/>
            </a:xfrm>
            <a:custGeom>
              <a:rect b="b" l="l" r="r" t="t"/>
              <a:pathLst>
                <a:path extrusionOk="0" h="23184" w="23185">
                  <a:moveTo>
                    <a:pt x="15979" y="1"/>
                  </a:moveTo>
                  <a:cubicBezTo>
                    <a:pt x="15979" y="8807"/>
                    <a:pt x="8807" y="15979"/>
                    <a:pt x="1" y="15979"/>
                  </a:cubicBezTo>
                  <a:lnTo>
                    <a:pt x="1" y="23184"/>
                  </a:lnTo>
                  <a:cubicBezTo>
                    <a:pt x="12810" y="23184"/>
                    <a:pt x="23184" y="12776"/>
                    <a:pt x="23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-385403" y="4077866"/>
              <a:ext cx="1454100" cy="1454163"/>
            </a:xfrm>
            <a:custGeom>
              <a:rect b="b" l="l" r="r" t="t"/>
              <a:pathLst>
                <a:path extrusionOk="0" h="23185" w="23184">
                  <a:moveTo>
                    <a:pt x="15978" y="1"/>
                  </a:moveTo>
                  <a:cubicBezTo>
                    <a:pt x="16012" y="8740"/>
                    <a:pt x="8840" y="15979"/>
                    <a:pt x="0" y="15979"/>
                  </a:cubicBezTo>
                  <a:lnTo>
                    <a:pt x="0" y="23184"/>
                  </a:lnTo>
                  <a:cubicBezTo>
                    <a:pt x="12810" y="23184"/>
                    <a:pt x="23184" y="12743"/>
                    <a:pt x="23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1259034" y="3962840"/>
              <a:ext cx="1456170" cy="1454100"/>
            </a:xfrm>
            <a:custGeom>
              <a:rect b="b" l="l" r="r" t="t"/>
              <a:pathLst>
                <a:path extrusionOk="0" h="23184" w="23217">
                  <a:moveTo>
                    <a:pt x="23217" y="0"/>
                  </a:moveTo>
                  <a:cubicBezTo>
                    <a:pt x="10408" y="0"/>
                    <a:pt x="0" y="10408"/>
                    <a:pt x="0" y="23183"/>
                  </a:cubicBezTo>
                  <a:lnTo>
                    <a:pt x="7239" y="23183"/>
                  </a:lnTo>
                  <a:cubicBezTo>
                    <a:pt x="7239" y="14410"/>
                    <a:pt x="14410" y="7205"/>
                    <a:pt x="23217" y="7205"/>
                  </a:cubicBezTo>
                  <a:lnTo>
                    <a:pt x="23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28"/>
          <p:cNvSpPr txBox="1"/>
          <p:nvPr>
            <p:ph type="title"/>
          </p:nvPr>
        </p:nvSpPr>
        <p:spPr>
          <a:xfrm>
            <a:off x="4953125" y="539500"/>
            <a:ext cx="3397200" cy="10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86" name="Google Shape;386;p28"/>
          <p:cNvSpPr txBox="1"/>
          <p:nvPr>
            <p:ph idx="1" type="subTitle"/>
          </p:nvPr>
        </p:nvSpPr>
        <p:spPr>
          <a:xfrm>
            <a:off x="4953000" y="1467150"/>
            <a:ext cx="20208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7" name="Google Shape;387;p28"/>
          <p:cNvSpPr txBox="1"/>
          <p:nvPr>
            <p:ph idx="2" type="subTitle"/>
          </p:nvPr>
        </p:nvSpPr>
        <p:spPr>
          <a:xfrm>
            <a:off x="4953000" y="2196163"/>
            <a:ext cx="27432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28"/>
          <p:cNvSpPr txBox="1"/>
          <p:nvPr/>
        </p:nvSpPr>
        <p:spPr>
          <a:xfrm>
            <a:off x="4953000" y="3547825"/>
            <a:ext cx="30261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28"/>
          <p:cNvSpPr/>
          <p:nvPr/>
        </p:nvSpPr>
        <p:spPr>
          <a:xfrm flipH="1" rot="-5400000">
            <a:off x="1886647" y="1543023"/>
            <a:ext cx="1458303" cy="1456170"/>
          </a:xfrm>
          <a:custGeom>
            <a:rect b="b" l="l" r="r" t="t"/>
            <a:pathLst>
              <a:path extrusionOk="0" h="23217" w="23251">
                <a:moveTo>
                  <a:pt x="0" y="0"/>
                </a:moveTo>
                <a:lnTo>
                  <a:pt x="0" y="7205"/>
                </a:lnTo>
                <a:cubicBezTo>
                  <a:pt x="8840" y="7205"/>
                  <a:pt x="16012" y="14377"/>
                  <a:pt x="16012" y="23217"/>
                </a:cubicBezTo>
                <a:lnTo>
                  <a:pt x="23250" y="23217"/>
                </a:lnTo>
                <a:cubicBezTo>
                  <a:pt x="23250" y="10374"/>
                  <a:pt x="12810" y="0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" type="body"/>
          </p:nvPr>
        </p:nvSpPr>
        <p:spPr>
          <a:xfrm>
            <a:off x="713225" y="1224397"/>
            <a:ext cx="77175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5"/>
          <p:cNvGrpSpPr/>
          <p:nvPr/>
        </p:nvGrpSpPr>
        <p:grpSpPr>
          <a:xfrm>
            <a:off x="-670460" y="-629325"/>
            <a:ext cx="9837106" cy="6376215"/>
            <a:chOff x="-670460" y="-629325"/>
            <a:chExt cx="9837106" cy="6376215"/>
          </a:xfrm>
        </p:grpSpPr>
        <p:sp>
          <p:nvSpPr>
            <p:cNvPr id="52" name="Google Shape;52;p5"/>
            <p:cNvSpPr/>
            <p:nvPr/>
          </p:nvSpPr>
          <p:spPr>
            <a:xfrm>
              <a:off x="-585510" y="2858478"/>
              <a:ext cx="1386690" cy="1384722"/>
            </a:xfrm>
            <a:custGeom>
              <a:rect b="b" l="l" r="r" t="t"/>
              <a:pathLst>
                <a:path extrusionOk="0" h="23218" w="23251">
                  <a:moveTo>
                    <a:pt x="1" y="0"/>
                  </a:moveTo>
                  <a:lnTo>
                    <a:pt x="1" y="7206"/>
                  </a:lnTo>
                  <a:cubicBezTo>
                    <a:pt x="8840" y="7206"/>
                    <a:pt x="16012" y="14377"/>
                    <a:pt x="16012" y="23217"/>
                  </a:cubicBezTo>
                  <a:lnTo>
                    <a:pt x="23251" y="23217"/>
                  </a:lnTo>
                  <a:cubicBezTo>
                    <a:pt x="23251" y="10375"/>
                    <a:pt x="1281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71420" y="4241125"/>
              <a:ext cx="1382694" cy="1382694"/>
            </a:xfrm>
            <a:custGeom>
              <a:rect b="b" l="l" r="r" t="t"/>
              <a:pathLst>
                <a:path extrusionOk="0" h="23184" w="23184">
                  <a:moveTo>
                    <a:pt x="0" y="1"/>
                  </a:moveTo>
                  <a:cubicBezTo>
                    <a:pt x="0" y="12810"/>
                    <a:pt x="10408" y="23184"/>
                    <a:pt x="23184" y="23184"/>
                  </a:cubicBezTo>
                  <a:lnTo>
                    <a:pt x="23184" y="15979"/>
                  </a:lnTo>
                  <a:cubicBezTo>
                    <a:pt x="14377" y="15979"/>
                    <a:pt x="7206" y="8807"/>
                    <a:pt x="7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7785921" y="-11"/>
              <a:ext cx="1380726" cy="1382753"/>
            </a:xfrm>
            <a:custGeom>
              <a:rect b="b" l="l" r="r" t="t"/>
              <a:pathLst>
                <a:path extrusionOk="0" h="23185" w="23151">
                  <a:moveTo>
                    <a:pt x="1" y="1"/>
                  </a:moveTo>
                  <a:cubicBezTo>
                    <a:pt x="1" y="12777"/>
                    <a:pt x="10408" y="23184"/>
                    <a:pt x="23151" y="23184"/>
                  </a:cubicBezTo>
                  <a:lnTo>
                    <a:pt x="23151" y="16012"/>
                  </a:lnTo>
                  <a:cubicBezTo>
                    <a:pt x="14378" y="16012"/>
                    <a:pt x="7206" y="8807"/>
                    <a:pt x="7206" y="1"/>
                  </a:cubicBezTo>
                  <a:close/>
                </a:path>
              </a:pathLst>
            </a:custGeom>
            <a:solidFill>
              <a:srgbClr val="A6B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" name="Google Shape;55;p5"/>
            <p:cNvGrpSpPr/>
            <p:nvPr/>
          </p:nvGrpSpPr>
          <p:grpSpPr>
            <a:xfrm>
              <a:off x="6120282" y="4243190"/>
              <a:ext cx="3000832" cy="1503700"/>
              <a:chOff x="1273107" y="4385115"/>
              <a:chExt cx="3000832" cy="1503700"/>
            </a:xfrm>
          </p:grpSpPr>
          <p:sp>
            <p:nvSpPr>
              <p:cNvPr id="56" name="Google Shape;56;p5"/>
              <p:cNvSpPr/>
              <p:nvPr/>
            </p:nvSpPr>
            <p:spPr>
              <a:xfrm>
                <a:off x="2772438" y="4385115"/>
                <a:ext cx="1501501" cy="1503700"/>
              </a:xfrm>
              <a:custGeom>
                <a:rect b="b" l="l" r="r" t="t"/>
                <a:pathLst>
                  <a:path extrusionOk="0" h="23251" w="23217">
                    <a:moveTo>
                      <a:pt x="0" y="0"/>
                    </a:moveTo>
                    <a:lnTo>
                      <a:pt x="0" y="7239"/>
                    </a:lnTo>
                    <a:cubicBezTo>
                      <a:pt x="8840" y="7239"/>
                      <a:pt x="16012" y="14410"/>
                      <a:pt x="16012" y="23250"/>
                    </a:cubicBezTo>
                    <a:lnTo>
                      <a:pt x="23217" y="23250"/>
                    </a:lnTo>
                    <a:cubicBezTo>
                      <a:pt x="23217" y="10441"/>
                      <a:pt x="12809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1273107" y="4385115"/>
                <a:ext cx="1499432" cy="1499367"/>
              </a:xfrm>
              <a:custGeom>
                <a:rect b="b" l="l" r="r" t="t"/>
                <a:pathLst>
                  <a:path extrusionOk="0" h="23184" w="23185">
                    <a:moveTo>
                      <a:pt x="23184" y="0"/>
                    </a:moveTo>
                    <a:cubicBezTo>
                      <a:pt x="10375" y="0"/>
                      <a:pt x="1" y="10441"/>
                      <a:pt x="1" y="23183"/>
                    </a:cubicBezTo>
                    <a:lnTo>
                      <a:pt x="7206" y="23183"/>
                    </a:lnTo>
                    <a:cubicBezTo>
                      <a:pt x="7206" y="14410"/>
                      <a:pt x="14378" y="7239"/>
                      <a:pt x="23184" y="7239"/>
                    </a:cubicBezTo>
                    <a:lnTo>
                      <a:pt x="231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5"/>
            <p:cNvGrpSpPr/>
            <p:nvPr/>
          </p:nvGrpSpPr>
          <p:grpSpPr>
            <a:xfrm>
              <a:off x="-670460" y="-629325"/>
              <a:ext cx="2767365" cy="2337658"/>
              <a:chOff x="-670460" y="-629325"/>
              <a:chExt cx="2767365" cy="2337658"/>
            </a:xfrm>
          </p:grpSpPr>
          <p:sp>
            <p:nvSpPr>
              <p:cNvPr id="59" name="Google Shape;59;p5"/>
              <p:cNvSpPr/>
              <p:nvPr/>
            </p:nvSpPr>
            <p:spPr>
              <a:xfrm flipH="1">
                <a:off x="-670460" y="323611"/>
                <a:ext cx="1384662" cy="1384722"/>
              </a:xfrm>
              <a:custGeom>
                <a:rect b="b" l="l" r="r" t="t"/>
                <a:pathLst>
                  <a:path extrusionOk="0" h="23218" w="23217">
                    <a:moveTo>
                      <a:pt x="0" y="1"/>
                    </a:moveTo>
                    <a:lnTo>
                      <a:pt x="0" y="7206"/>
                    </a:lnTo>
                    <a:cubicBezTo>
                      <a:pt x="8840" y="7206"/>
                      <a:pt x="16011" y="14378"/>
                      <a:pt x="16011" y="23217"/>
                    </a:cubicBezTo>
                    <a:lnTo>
                      <a:pt x="23217" y="23217"/>
                    </a:lnTo>
                    <a:cubicBezTo>
                      <a:pt x="23183" y="10408"/>
                      <a:pt x="12809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 flipH="1">
                <a:off x="714151" y="-629325"/>
                <a:ext cx="1382753" cy="1382694"/>
              </a:xfrm>
              <a:custGeom>
                <a:rect b="b" l="l" r="r" t="t"/>
                <a:pathLst>
                  <a:path extrusionOk="0" h="23184" w="23185">
                    <a:moveTo>
                      <a:pt x="1" y="1"/>
                    </a:moveTo>
                    <a:cubicBezTo>
                      <a:pt x="1" y="12777"/>
                      <a:pt x="10442" y="23184"/>
                      <a:pt x="23184" y="23184"/>
                    </a:cubicBezTo>
                    <a:lnTo>
                      <a:pt x="23184" y="15979"/>
                    </a:lnTo>
                    <a:cubicBezTo>
                      <a:pt x="14378" y="15979"/>
                      <a:pt x="7173" y="8807"/>
                      <a:pt x="7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" name="Google Shape;61;p5"/>
          <p:cNvSpPr txBox="1"/>
          <p:nvPr>
            <p:ph type="title"/>
          </p:nvPr>
        </p:nvSpPr>
        <p:spPr>
          <a:xfrm>
            <a:off x="713100" y="1425325"/>
            <a:ext cx="38589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1" type="body"/>
          </p:nvPr>
        </p:nvSpPr>
        <p:spPr>
          <a:xfrm>
            <a:off x="1154400" y="2124525"/>
            <a:ext cx="29763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5"/>
          <p:cNvSpPr txBox="1"/>
          <p:nvPr>
            <p:ph idx="2" type="body"/>
          </p:nvPr>
        </p:nvSpPr>
        <p:spPr>
          <a:xfrm>
            <a:off x="5013305" y="2124525"/>
            <a:ext cx="29763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5"/>
          <p:cNvSpPr txBox="1"/>
          <p:nvPr>
            <p:ph idx="3" type="title"/>
          </p:nvPr>
        </p:nvSpPr>
        <p:spPr>
          <a:xfrm>
            <a:off x="4572000" y="1425325"/>
            <a:ext cx="38589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6"/>
          <p:cNvGrpSpPr/>
          <p:nvPr/>
        </p:nvGrpSpPr>
        <p:grpSpPr>
          <a:xfrm>
            <a:off x="-998488" y="-1006141"/>
            <a:ext cx="10426444" cy="5962726"/>
            <a:chOff x="-998488" y="-1006141"/>
            <a:chExt cx="10426444" cy="5962726"/>
          </a:xfrm>
        </p:grpSpPr>
        <p:sp>
          <p:nvSpPr>
            <p:cNvPr id="67" name="Google Shape;67;p6"/>
            <p:cNvSpPr/>
            <p:nvPr/>
          </p:nvSpPr>
          <p:spPr>
            <a:xfrm rot="10800000">
              <a:off x="7971724" y="3500415"/>
              <a:ext cx="1456233" cy="1456170"/>
            </a:xfrm>
            <a:custGeom>
              <a:rect b="b" l="l" r="r" t="t"/>
              <a:pathLst>
                <a:path extrusionOk="0" h="23217" w="23218">
                  <a:moveTo>
                    <a:pt x="1" y="0"/>
                  </a:moveTo>
                  <a:lnTo>
                    <a:pt x="1" y="7205"/>
                  </a:lnTo>
                  <a:cubicBezTo>
                    <a:pt x="8841" y="7205"/>
                    <a:pt x="16012" y="14377"/>
                    <a:pt x="16012" y="23217"/>
                  </a:cubicBezTo>
                  <a:lnTo>
                    <a:pt x="23217" y="23217"/>
                  </a:lnTo>
                  <a:cubicBezTo>
                    <a:pt x="23184" y="10407"/>
                    <a:pt x="12777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455534" y="-1006141"/>
              <a:ext cx="1458303" cy="1456170"/>
            </a:xfrm>
            <a:custGeom>
              <a:rect b="b" l="l" r="r" t="t"/>
              <a:pathLst>
                <a:path extrusionOk="0" h="23217" w="23251">
                  <a:moveTo>
                    <a:pt x="0" y="0"/>
                  </a:moveTo>
                  <a:lnTo>
                    <a:pt x="0" y="7205"/>
                  </a:lnTo>
                  <a:cubicBezTo>
                    <a:pt x="8840" y="7205"/>
                    <a:pt x="16012" y="14377"/>
                    <a:pt x="16012" y="23217"/>
                  </a:cubicBezTo>
                  <a:lnTo>
                    <a:pt x="23250" y="23217"/>
                  </a:lnTo>
                  <a:cubicBezTo>
                    <a:pt x="23250" y="10374"/>
                    <a:pt x="1281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 rot="10800000">
              <a:off x="7973794" y="2046402"/>
              <a:ext cx="1454163" cy="1454100"/>
            </a:xfrm>
            <a:custGeom>
              <a:rect b="b" l="l" r="r" t="t"/>
              <a:pathLst>
                <a:path extrusionOk="0" h="23184" w="23185">
                  <a:moveTo>
                    <a:pt x="15979" y="1"/>
                  </a:moveTo>
                  <a:cubicBezTo>
                    <a:pt x="15979" y="8807"/>
                    <a:pt x="8807" y="15979"/>
                    <a:pt x="1" y="15979"/>
                  </a:cubicBezTo>
                  <a:lnTo>
                    <a:pt x="1" y="23184"/>
                  </a:lnTo>
                  <a:cubicBezTo>
                    <a:pt x="12810" y="23184"/>
                    <a:pt x="23184" y="12776"/>
                    <a:pt x="23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455534" y="449941"/>
              <a:ext cx="1454100" cy="1454163"/>
            </a:xfrm>
            <a:custGeom>
              <a:rect b="b" l="l" r="r" t="t"/>
              <a:pathLst>
                <a:path extrusionOk="0" h="23185" w="23184">
                  <a:moveTo>
                    <a:pt x="15978" y="1"/>
                  </a:moveTo>
                  <a:cubicBezTo>
                    <a:pt x="16012" y="8740"/>
                    <a:pt x="8840" y="15979"/>
                    <a:pt x="0" y="15979"/>
                  </a:cubicBezTo>
                  <a:lnTo>
                    <a:pt x="0" y="23184"/>
                  </a:lnTo>
                  <a:cubicBezTo>
                    <a:pt x="12810" y="23184"/>
                    <a:pt x="23184" y="12743"/>
                    <a:pt x="23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-998488" y="1452064"/>
              <a:ext cx="1454100" cy="1454163"/>
            </a:xfrm>
            <a:custGeom>
              <a:rect b="b" l="l" r="r" t="t"/>
              <a:pathLst>
                <a:path extrusionOk="0" h="23185" w="23184">
                  <a:moveTo>
                    <a:pt x="23183" y="1"/>
                  </a:moveTo>
                  <a:cubicBezTo>
                    <a:pt x="10408" y="1"/>
                    <a:pt x="0" y="10408"/>
                    <a:pt x="0" y="23184"/>
                  </a:cubicBezTo>
                  <a:lnTo>
                    <a:pt x="7239" y="23184"/>
                  </a:lnTo>
                  <a:cubicBezTo>
                    <a:pt x="7239" y="14378"/>
                    <a:pt x="14410" y="7206"/>
                    <a:pt x="23183" y="7206"/>
                  </a:cubicBezTo>
                  <a:lnTo>
                    <a:pt x="23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6"/>
          <p:cNvSpPr/>
          <p:nvPr/>
        </p:nvSpPr>
        <p:spPr>
          <a:xfrm>
            <a:off x="-542876" y="3871340"/>
            <a:ext cx="1456233" cy="1456170"/>
          </a:xfrm>
          <a:custGeom>
            <a:rect b="b" l="l" r="r" t="t"/>
            <a:pathLst>
              <a:path extrusionOk="0" h="23217" w="23218">
                <a:moveTo>
                  <a:pt x="1" y="0"/>
                </a:moveTo>
                <a:lnTo>
                  <a:pt x="1" y="7205"/>
                </a:lnTo>
                <a:cubicBezTo>
                  <a:pt x="8841" y="7205"/>
                  <a:pt x="16012" y="14377"/>
                  <a:pt x="16012" y="23217"/>
                </a:cubicBezTo>
                <a:lnTo>
                  <a:pt x="23217" y="23217"/>
                </a:lnTo>
                <a:cubicBezTo>
                  <a:pt x="23184" y="10407"/>
                  <a:pt x="12777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-1249798" y="47216"/>
            <a:ext cx="2767305" cy="5285987"/>
            <a:chOff x="-716398" y="-105184"/>
            <a:chExt cx="2767305" cy="5285987"/>
          </a:xfrm>
        </p:grpSpPr>
        <p:sp>
          <p:nvSpPr>
            <p:cNvPr id="76" name="Google Shape;76;p7"/>
            <p:cNvSpPr/>
            <p:nvPr/>
          </p:nvSpPr>
          <p:spPr>
            <a:xfrm>
              <a:off x="-93752" y="-105184"/>
              <a:ext cx="1384722" cy="1384662"/>
            </a:xfrm>
            <a:custGeom>
              <a:rect b="b" l="l" r="r" t="t"/>
              <a:pathLst>
                <a:path extrusionOk="0" h="23217" w="23218">
                  <a:moveTo>
                    <a:pt x="1" y="0"/>
                  </a:moveTo>
                  <a:lnTo>
                    <a:pt x="1" y="7205"/>
                  </a:lnTo>
                  <a:cubicBezTo>
                    <a:pt x="8841" y="7205"/>
                    <a:pt x="16012" y="14377"/>
                    <a:pt x="16012" y="23217"/>
                  </a:cubicBezTo>
                  <a:lnTo>
                    <a:pt x="23217" y="23217"/>
                  </a:lnTo>
                  <a:cubicBezTo>
                    <a:pt x="23184" y="10407"/>
                    <a:pt x="12777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664217" y="3796082"/>
              <a:ext cx="1386690" cy="1384722"/>
            </a:xfrm>
            <a:custGeom>
              <a:rect b="b" l="l" r="r" t="t"/>
              <a:pathLst>
                <a:path extrusionOk="0" h="23218" w="23251">
                  <a:moveTo>
                    <a:pt x="1" y="1"/>
                  </a:moveTo>
                  <a:lnTo>
                    <a:pt x="1" y="7206"/>
                  </a:lnTo>
                  <a:cubicBezTo>
                    <a:pt x="8841" y="7206"/>
                    <a:pt x="16012" y="14377"/>
                    <a:pt x="16012" y="23217"/>
                  </a:cubicBezTo>
                  <a:lnTo>
                    <a:pt x="23251" y="23217"/>
                  </a:lnTo>
                  <a:cubicBezTo>
                    <a:pt x="23184" y="10375"/>
                    <a:pt x="12810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-93752" y="1279431"/>
              <a:ext cx="1382753" cy="1382694"/>
            </a:xfrm>
            <a:custGeom>
              <a:rect b="b" l="l" r="r" t="t"/>
              <a:pathLst>
                <a:path extrusionOk="0" h="23184" w="23185">
                  <a:moveTo>
                    <a:pt x="15979" y="1"/>
                  </a:moveTo>
                  <a:cubicBezTo>
                    <a:pt x="15979" y="8807"/>
                    <a:pt x="8807" y="15979"/>
                    <a:pt x="1" y="15979"/>
                  </a:cubicBezTo>
                  <a:lnTo>
                    <a:pt x="1" y="23184"/>
                  </a:lnTo>
                  <a:cubicBezTo>
                    <a:pt x="12810" y="23184"/>
                    <a:pt x="23184" y="12776"/>
                    <a:pt x="23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-716398" y="3794114"/>
              <a:ext cx="1384662" cy="1382694"/>
            </a:xfrm>
            <a:custGeom>
              <a:rect b="b" l="l" r="r" t="t"/>
              <a:pathLst>
                <a:path extrusionOk="0" h="23184" w="23217">
                  <a:moveTo>
                    <a:pt x="23217" y="0"/>
                  </a:moveTo>
                  <a:cubicBezTo>
                    <a:pt x="10408" y="0"/>
                    <a:pt x="0" y="10408"/>
                    <a:pt x="0" y="23183"/>
                  </a:cubicBezTo>
                  <a:lnTo>
                    <a:pt x="7239" y="23183"/>
                  </a:lnTo>
                  <a:cubicBezTo>
                    <a:pt x="7239" y="14410"/>
                    <a:pt x="14410" y="7205"/>
                    <a:pt x="23217" y="7205"/>
                  </a:cubicBezTo>
                  <a:lnTo>
                    <a:pt x="23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7"/>
          <p:cNvSpPr txBox="1"/>
          <p:nvPr>
            <p:ph type="title"/>
          </p:nvPr>
        </p:nvSpPr>
        <p:spPr>
          <a:xfrm>
            <a:off x="1143125" y="1784400"/>
            <a:ext cx="2743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7"/>
          <p:cNvSpPr txBox="1"/>
          <p:nvPr>
            <p:ph idx="1" type="body"/>
          </p:nvPr>
        </p:nvSpPr>
        <p:spPr>
          <a:xfrm>
            <a:off x="1143000" y="2571750"/>
            <a:ext cx="2743200" cy="1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 txBox="1"/>
          <p:nvPr>
            <p:ph type="title"/>
          </p:nvPr>
        </p:nvSpPr>
        <p:spPr>
          <a:xfrm>
            <a:off x="713225" y="2150850"/>
            <a:ext cx="771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84" name="Google Shape;84;p8"/>
          <p:cNvGrpSpPr/>
          <p:nvPr/>
        </p:nvGrpSpPr>
        <p:grpSpPr>
          <a:xfrm>
            <a:off x="-1932359" y="-1942776"/>
            <a:ext cx="12894369" cy="7831592"/>
            <a:chOff x="-1932359" y="-1942776"/>
            <a:chExt cx="12894369" cy="7831592"/>
          </a:xfrm>
        </p:grpSpPr>
        <p:sp>
          <p:nvSpPr>
            <p:cNvPr id="85" name="Google Shape;85;p8"/>
            <p:cNvSpPr/>
            <p:nvPr/>
          </p:nvSpPr>
          <p:spPr>
            <a:xfrm>
              <a:off x="-591489" y="-1942776"/>
              <a:ext cx="1501566" cy="1501566"/>
            </a:xfrm>
            <a:custGeom>
              <a:rect b="b" l="l" r="r" t="t"/>
              <a:pathLst>
                <a:path extrusionOk="0" h="23218" w="23218">
                  <a:moveTo>
                    <a:pt x="0" y="1"/>
                  </a:moveTo>
                  <a:lnTo>
                    <a:pt x="0" y="7239"/>
                  </a:lnTo>
                  <a:cubicBezTo>
                    <a:pt x="8840" y="7239"/>
                    <a:pt x="16012" y="14411"/>
                    <a:pt x="16012" y="23217"/>
                  </a:cubicBezTo>
                  <a:lnTo>
                    <a:pt x="23217" y="23217"/>
                  </a:lnTo>
                  <a:cubicBezTo>
                    <a:pt x="23217" y="10408"/>
                    <a:pt x="1281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7961242" y="2715845"/>
              <a:ext cx="1501501" cy="1503700"/>
            </a:xfrm>
            <a:custGeom>
              <a:rect b="b" l="l" r="r" t="t"/>
              <a:pathLst>
                <a:path extrusionOk="0" h="23251" w="23217">
                  <a:moveTo>
                    <a:pt x="0" y="0"/>
                  </a:moveTo>
                  <a:lnTo>
                    <a:pt x="0" y="7239"/>
                  </a:lnTo>
                  <a:cubicBezTo>
                    <a:pt x="8840" y="7239"/>
                    <a:pt x="16012" y="14411"/>
                    <a:pt x="16012" y="23250"/>
                  </a:cubicBezTo>
                  <a:lnTo>
                    <a:pt x="23217" y="23250"/>
                  </a:lnTo>
                  <a:cubicBezTo>
                    <a:pt x="23217" y="10441"/>
                    <a:pt x="12809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-433093" y="1176450"/>
              <a:ext cx="1499432" cy="1501501"/>
            </a:xfrm>
            <a:custGeom>
              <a:rect b="b" l="l" r="r" t="t"/>
              <a:pathLst>
                <a:path extrusionOk="0" h="23217" w="23185">
                  <a:moveTo>
                    <a:pt x="1" y="0"/>
                  </a:moveTo>
                  <a:lnTo>
                    <a:pt x="1" y="7205"/>
                  </a:lnTo>
                  <a:cubicBezTo>
                    <a:pt x="8841" y="7205"/>
                    <a:pt x="16012" y="14377"/>
                    <a:pt x="16012" y="23217"/>
                  </a:cubicBezTo>
                  <a:lnTo>
                    <a:pt x="23184" y="23217"/>
                  </a:lnTo>
                  <a:cubicBezTo>
                    <a:pt x="23184" y="10374"/>
                    <a:pt x="12810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772438" y="4385115"/>
              <a:ext cx="1501501" cy="1503700"/>
            </a:xfrm>
            <a:custGeom>
              <a:rect b="b" l="l" r="r" t="t"/>
              <a:pathLst>
                <a:path extrusionOk="0" h="23251" w="23217">
                  <a:moveTo>
                    <a:pt x="0" y="0"/>
                  </a:moveTo>
                  <a:lnTo>
                    <a:pt x="0" y="7239"/>
                  </a:lnTo>
                  <a:cubicBezTo>
                    <a:pt x="8840" y="7239"/>
                    <a:pt x="16012" y="14410"/>
                    <a:pt x="16012" y="23250"/>
                  </a:cubicBezTo>
                  <a:lnTo>
                    <a:pt x="23217" y="23250"/>
                  </a:lnTo>
                  <a:cubicBezTo>
                    <a:pt x="23217" y="10441"/>
                    <a:pt x="12809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443957" y="-443511"/>
              <a:ext cx="1499432" cy="1499432"/>
            </a:xfrm>
            <a:custGeom>
              <a:rect b="b" l="l" r="r" t="t"/>
              <a:pathLst>
                <a:path extrusionOk="0" h="23185" w="23185">
                  <a:moveTo>
                    <a:pt x="1" y="1"/>
                  </a:moveTo>
                  <a:cubicBezTo>
                    <a:pt x="1" y="12810"/>
                    <a:pt x="10408" y="23184"/>
                    <a:pt x="23184" y="23184"/>
                  </a:cubicBezTo>
                  <a:lnTo>
                    <a:pt x="23184" y="15979"/>
                  </a:lnTo>
                  <a:cubicBezTo>
                    <a:pt x="23164" y="15979"/>
                    <a:pt x="23143" y="15979"/>
                    <a:pt x="23123" y="15979"/>
                  </a:cubicBezTo>
                  <a:cubicBezTo>
                    <a:pt x="14345" y="15979"/>
                    <a:pt x="7206" y="8820"/>
                    <a:pt x="7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-533450" y="2487245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" y="0"/>
                  </a:moveTo>
                  <a:cubicBezTo>
                    <a:pt x="1" y="12809"/>
                    <a:pt x="10408" y="23184"/>
                    <a:pt x="23184" y="23184"/>
                  </a:cubicBezTo>
                  <a:lnTo>
                    <a:pt x="23184" y="15978"/>
                  </a:lnTo>
                  <a:cubicBezTo>
                    <a:pt x="23163" y="15978"/>
                    <a:pt x="23143" y="15979"/>
                    <a:pt x="23123" y="15979"/>
                  </a:cubicBezTo>
                  <a:cubicBezTo>
                    <a:pt x="14344" y="15979"/>
                    <a:pt x="7206" y="8819"/>
                    <a:pt x="7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-1932359" y="140940"/>
              <a:ext cx="1499367" cy="1499432"/>
            </a:xfrm>
            <a:custGeom>
              <a:rect b="b" l="l" r="r" t="t"/>
              <a:pathLst>
                <a:path extrusionOk="0" h="23185" w="23184">
                  <a:moveTo>
                    <a:pt x="1" y="1"/>
                  </a:moveTo>
                  <a:cubicBezTo>
                    <a:pt x="1" y="12810"/>
                    <a:pt x="10441" y="23184"/>
                    <a:pt x="23184" y="23184"/>
                  </a:cubicBezTo>
                  <a:lnTo>
                    <a:pt x="23184" y="15979"/>
                  </a:lnTo>
                  <a:cubicBezTo>
                    <a:pt x="23163" y="15979"/>
                    <a:pt x="23143" y="15979"/>
                    <a:pt x="23123" y="15979"/>
                  </a:cubicBezTo>
                  <a:cubicBezTo>
                    <a:pt x="14344" y="15979"/>
                    <a:pt x="7206" y="8820"/>
                    <a:pt x="7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7961242" y="4219443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78" y="0"/>
                  </a:moveTo>
                  <a:cubicBezTo>
                    <a:pt x="16012" y="8773"/>
                    <a:pt x="8840" y="15945"/>
                    <a:pt x="0" y="15945"/>
                  </a:cubicBezTo>
                  <a:lnTo>
                    <a:pt x="0" y="23184"/>
                  </a:lnTo>
                  <a:cubicBezTo>
                    <a:pt x="12809" y="23184"/>
                    <a:pt x="23183" y="12743"/>
                    <a:pt x="2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5406452" y="4295642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45" y="1"/>
                  </a:moveTo>
                  <a:cubicBezTo>
                    <a:pt x="16012" y="8807"/>
                    <a:pt x="8840" y="15979"/>
                    <a:pt x="1" y="15979"/>
                  </a:cubicBezTo>
                  <a:lnTo>
                    <a:pt x="1" y="23184"/>
                  </a:lnTo>
                  <a:cubicBezTo>
                    <a:pt x="12777" y="23184"/>
                    <a:pt x="23184" y="12743"/>
                    <a:pt x="23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9462643" y="-424198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79" y="0"/>
                  </a:moveTo>
                  <a:cubicBezTo>
                    <a:pt x="15979" y="8740"/>
                    <a:pt x="8807" y="15945"/>
                    <a:pt x="1" y="15945"/>
                  </a:cubicBezTo>
                  <a:lnTo>
                    <a:pt x="1" y="23184"/>
                  </a:lnTo>
                  <a:cubicBezTo>
                    <a:pt x="12810" y="23184"/>
                    <a:pt x="23184" y="12743"/>
                    <a:pt x="23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273107" y="4385115"/>
              <a:ext cx="1499432" cy="1499367"/>
            </a:xfrm>
            <a:custGeom>
              <a:rect b="b" l="l" r="r" t="t"/>
              <a:pathLst>
                <a:path extrusionOk="0" h="23184" w="23185">
                  <a:moveTo>
                    <a:pt x="23184" y="0"/>
                  </a:moveTo>
                  <a:cubicBezTo>
                    <a:pt x="10375" y="0"/>
                    <a:pt x="1" y="10441"/>
                    <a:pt x="1" y="23183"/>
                  </a:cubicBezTo>
                  <a:lnTo>
                    <a:pt x="7206" y="23183"/>
                  </a:lnTo>
                  <a:cubicBezTo>
                    <a:pt x="7206" y="14410"/>
                    <a:pt x="14378" y="7239"/>
                    <a:pt x="23184" y="7239"/>
                  </a:cubicBezTo>
                  <a:lnTo>
                    <a:pt x="231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7963377" y="606979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23184" y="0"/>
                  </a:moveTo>
                  <a:cubicBezTo>
                    <a:pt x="10375" y="0"/>
                    <a:pt x="0" y="10441"/>
                    <a:pt x="0" y="23183"/>
                  </a:cubicBezTo>
                  <a:lnTo>
                    <a:pt x="7206" y="23183"/>
                  </a:lnTo>
                  <a:cubicBezTo>
                    <a:pt x="7172" y="14410"/>
                    <a:pt x="14344" y="7239"/>
                    <a:pt x="23184" y="7239"/>
                  </a:cubicBezTo>
                  <a:lnTo>
                    <a:pt x="23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693018" y="-970685"/>
              <a:ext cx="1501566" cy="1501566"/>
            </a:xfrm>
            <a:custGeom>
              <a:rect b="b" l="l" r="r" t="t"/>
              <a:pathLst>
                <a:path extrusionOk="0" h="23218" w="23218">
                  <a:moveTo>
                    <a:pt x="0" y="0"/>
                  </a:moveTo>
                  <a:cubicBezTo>
                    <a:pt x="34" y="12843"/>
                    <a:pt x="10475" y="23217"/>
                    <a:pt x="23217" y="23217"/>
                  </a:cubicBezTo>
                  <a:lnTo>
                    <a:pt x="23217" y="16012"/>
                  </a:lnTo>
                  <a:cubicBezTo>
                    <a:pt x="14377" y="16012"/>
                    <a:pt x="7206" y="8840"/>
                    <a:pt x="7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4192285" y="-964218"/>
              <a:ext cx="1499367" cy="1499367"/>
            </a:xfrm>
            <a:custGeom>
              <a:rect b="b" l="l" r="r" t="t"/>
              <a:pathLst>
                <a:path extrusionOk="0" h="23184" w="23184">
                  <a:moveTo>
                    <a:pt x="15979" y="1"/>
                  </a:moveTo>
                  <a:cubicBezTo>
                    <a:pt x="16012" y="8740"/>
                    <a:pt x="8840" y="15945"/>
                    <a:pt x="1" y="15945"/>
                  </a:cubicBezTo>
                  <a:lnTo>
                    <a:pt x="1" y="23184"/>
                  </a:lnTo>
                  <a:cubicBezTo>
                    <a:pt x="12810" y="23184"/>
                    <a:pt x="23184" y="12743"/>
                    <a:pt x="23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 rot="5400000">
              <a:off x="6136622" y="-446716"/>
              <a:ext cx="1503700" cy="1501566"/>
            </a:xfrm>
            <a:custGeom>
              <a:rect b="b" l="l" r="r" t="t"/>
              <a:pathLst>
                <a:path extrusionOk="0" h="23218" w="23251">
                  <a:moveTo>
                    <a:pt x="1" y="1"/>
                  </a:moveTo>
                  <a:lnTo>
                    <a:pt x="1" y="7206"/>
                  </a:lnTo>
                  <a:cubicBezTo>
                    <a:pt x="8840" y="7206"/>
                    <a:pt x="16012" y="14378"/>
                    <a:pt x="16012" y="23218"/>
                  </a:cubicBezTo>
                  <a:lnTo>
                    <a:pt x="23251" y="23218"/>
                  </a:lnTo>
                  <a:cubicBezTo>
                    <a:pt x="23184" y="10375"/>
                    <a:pt x="12810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9"/>
          <p:cNvGrpSpPr/>
          <p:nvPr/>
        </p:nvGrpSpPr>
        <p:grpSpPr>
          <a:xfrm rot="5400000">
            <a:off x="-1334068" y="-312135"/>
            <a:ext cx="3000832" cy="1503700"/>
            <a:chOff x="1273107" y="4385115"/>
            <a:chExt cx="3000832" cy="1503700"/>
          </a:xfrm>
        </p:grpSpPr>
        <p:sp>
          <p:nvSpPr>
            <p:cNvPr id="102" name="Google Shape;102;p9"/>
            <p:cNvSpPr/>
            <p:nvPr/>
          </p:nvSpPr>
          <p:spPr>
            <a:xfrm>
              <a:off x="2772438" y="4385115"/>
              <a:ext cx="1501501" cy="1503700"/>
            </a:xfrm>
            <a:custGeom>
              <a:rect b="b" l="l" r="r" t="t"/>
              <a:pathLst>
                <a:path extrusionOk="0" h="23251" w="23217">
                  <a:moveTo>
                    <a:pt x="0" y="0"/>
                  </a:moveTo>
                  <a:lnTo>
                    <a:pt x="0" y="7239"/>
                  </a:lnTo>
                  <a:cubicBezTo>
                    <a:pt x="8840" y="7239"/>
                    <a:pt x="16012" y="14410"/>
                    <a:pt x="16012" y="23250"/>
                  </a:cubicBezTo>
                  <a:lnTo>
                    <a:pt x="23217" y="23250"/>
                  </a:lnTo>
                  <a:cubicBezTo>
                    <a:pt x="23217" y="10441"/>
                    <a:pt x="12809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273107" y="4385115"/>
              <a:ext cx="1499432" cy="1499367"/>
            </a:xfrm>
            <a:custGeom>
              <a:rect b="b" l="l" r="r" t="t"/>
              <a:pathLst>
                <a:path extrusionOk="0" h="23184" w="23185">
                  <a:moveTo>
                    <a:pt x="23184" y="0"/>
                  </a:moveTo>
                  <a:cubicBezTo>
                    <a:pt x="10375" y="0"/>
                    <a:pt x="1" y="10441"/>
                    <a:pt x="1" y="23183"/>
                  </a:cubicBezTo>
                  <a:lnTo>
                    <a:pt x="7206" y="23183"/>
                  </a:lnTo>
                  <a:cubicBezTo>
                    <a:pt x="7206" y="14410"/>
                    <a:pt x="14378" y="7239"/>
                    <a:pt x="23184" y="7239"/>
                  </a:cubicBezTo>
                  <a:lnTo>
                    <a:pt x="23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9"/>
          <p:cNvSpPr/>
          <p:nvPr/>
        </p:nvSpPr>
        <p:spPr>
          <a:xfrm>
            <a:off x="-585510" y="2858478"/>
            <a:ext cx="1386690" cy="1384722"/>
          </a:xfrm>
          <a:custGeom>
            <a:rect b="b" l="l" r="r" t="t"/>
            <a:pathLst>
              <a:path extrusionOk="0" h="23218" w="23251">
                <a:moveTo>
                  <a:pt x="1" y="0"/>
                </a:moveTo>
                <a:lnTo>
                  <a:pt x="1" y="7206"/>
                </a:lnTo>
                <a:cubicBezTo>
                  <a:pt x="8840" y="7206"/>
                  <a:pt x="16012" y="14377"/>
                  <a:pt x="16012" y="23217"/>
                </a:cubicBezTo>
                <a:lnTo>
                  <a:pt x="23251" y="23217"/>
                </a:lnTo>
                <a:cubicBezTo>
                  <a:pt x="23251" y="10375"/>
                  <a:pt x="12810" y="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9"/>
          <p:cNvSpPr/>
          <p:nvPr/>
        </p:nvSpPr>
        <p:spPr>
          <a:xfrm>
            <a:off x="371420" y="4241125"/>
            <a:ext cx="1382694" cy="1382694"/>
          </a:xfrm>
          <a:custGeom>
            <a:rect b="b" l="l" r="r" t="t"/>
            <a:pathLst>
              <a:path extrusionOk="0" h="23184" w="23184">
                <a:moveTo>
                  <a:pt x="0" y="1"/>
                </a:moveTo>
                <a:cubicBezTo>
                  <a:pt x="0" y="12810"/>
                  <a:pt x="10408" y="23184"/>
                  <a:pt x="23184" y="23184"/>
                </a:cubicBezTo>
                <a:lnTo>
                  <a:pt x="23184" y="15979"/>
                </a:lnTo>
                <a:cubicBezTo>
                  <a:pt x="14377" y="15979"/>
                  <a:pt x="7206" y="8807"/>
                  <a:pt x="72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9"/>
          <p:cNvSpPr/>
          <p:nvPr/>
        </p:nvSpPr>
        <p:spPr>
          <a:xfrm>
            <a:off x="7768851" y="-11"/>
            <a:ext cx="1380726" cy="1382753"/>
          </a:xfrm>
          <a:custGeom>
            <a:rect b="b" l="l" r="r" t="t"/>
            <a:pathLst>
              <a:path extrusionOk="0" h="23185" w="23151">
                <a:moveTo>
                  <a:pt x="1" y="1"/>
                </a:moveTo>
                <a:cubicBezTo>
                  <a:pt x="1" y="12777"/>
                  <a:pt x="10408" y="23184"/>
                  <a:pt x="23151" y="23184"/>
                </a:cubicBezTo>
                <a:lnTo>
                  <a:pt x="23151" y="16012"/>
                </a:lnTo>
                <a:cubicBezTo>
                  <a:pt x="14378" y="16012"/>
                  <a:pt x="7206" y="8807"/>
                  <a:pt x="7206" y="1"/>
                </a:cubicBezTo>
                <a:close/>
              </a:path>
            </a:pathLst>
          </a:custGeom>
          <a:solidFill>
            <a:srgbClr val="A6B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9"/>
          <p:cNvGrpSpPr/>
          <p:nvPr/>
        </p:nvGrpSpPr>
        <p:grpSpPr>
          <a:xfrm>
            <a:off x="6968590" y="3430600"/>
            <a:ext cx="2767365" cy="2337658"/>
            <a:chOff x="-441860" y="-629325"/>
            <a:chExt cx="2767365" cy="2337658"/>
          </a:xfrm>
        </p:grpSpPr>
        <p:sp>
          <p:nvSpPr>
            <p:cNvPr id="108" name="Google Shape;108;p9"/>
            <p:cNvSpPr/>
            <p:nvPr/>
          </p:nvSpPr>
          <p:spPr>
            <a:xfrm flipH="1">
              <a:off x="-441860" y="323611"/>
              <a:ext cx="1384662" cy="1384722"/>
            </a:xfrm>
            <a:custGeom>
              <a:rect b="b" l="l" r="r" t="t"/>
              <a:pathLst>
                <a:path extrusionOk="0" h="23218" w="23217">
                  <a:moveTo>
                    <a:pt x="0" y="1"/>
                  </a:moveTo>
                  <a:lnTo>
                    <a:pt x="0" y="7206"/>
                  </a:lnTo>
                  <a:cubicBezTo>
                    <a:pt x="8840" y="7206"/>
                    <a:pt x="16011" y="14378"/>
                    <a:pt x="16011" y="23217"/>
                  </a:cubicBezTo>
                  <a:lnTo>
                    <a:pt x="23217" y="23217"/>
                  </a:lnTo>
                  <a:cubicBezTo>
                    <a:pt x="23183" y="10408"/>
                    <a:pt x="1280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 flipH="1">
              <a:off x="942751" y="-629325"/>
              <a:ext cx="1382753" cy="1382694"/>
            </a:xfrm>
            <a:custGeom>
              <a:rect b="b" l="l" r="r" t="t"/>
              <a:pathLst>
                <a:path extrusionOk="0" h="23184" w="23185">
                  <a:moveTo>
                    <a:pt x="1" y="1"/>
                  </a:moveTo>
                  <a:cubicBezTo>
                    <a:pt x="1" y="12777"/>
                    <a:pt x="10442" y="23184"/>
                    <a:pt x="23184" y="23184"/>
                  </a:cubicBezTo>
                  <a:lnTo>
                    <a:pt x="23184" y="15979"/>
                  </a:lnTo>
                  <a:cubicBezTo>
                    <a:pt x="14378" y="15979"/>
                    <a:pt x="7173" y="8807"/>
                    <a:pt x="7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9"/>
          <p:cNvSpPr txBox="1"/>
          <p:nvPr>
            <p:ph idx="1" type="subTitle"/>
          </p:nvPr>
        </p:nvSpPr>
        <p:spPr>
          <a:xfrm>
            <a:off x="5041250" y="2300300"/>
            <a:ext cx="28980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9"/>
          <p:cNvSpPr txBox="1"/>
          <p:nvPr>
            <p:ph type="title"/>
          </p:nvPr>
        </p:nvSpPr>
        <p:spPr>
          <a:xfrm>
            <a:off x="5041250" y="1709400"/>
            <a:ext cx="2898000" cy="8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/>
          <p:nvPr/>
        </p:nvSpPr>
        <p:spPr>
          <a:xfrm>
            <a:off x="622626" y="2571750"/>
            <a:ext cx="2337900" cy="233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0"/>
          <p:cNvSpPr txBox="1"/>
          <p:nvPr>
            <p:ph idx="1" type="body"/>
          </p:nvPr>
        </p:nvSpPr>
        <p:spPr>
          <a:xfrm>
            <a:off x="622625" y="3692483"/>
            <a:ext cx="2337900" cy="55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roxima Nova"/>
              <a:buNone/>
              <a:defRPr b="1" sz="2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1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hyperlink" Target="https://www.figma.com/proto/JfGBdzaVEIcIuIjl86At0Y/SG4?node-id=0%3A1&amp;scaling=contain&amp;page-id=0%3A1&amp;starting-point-node-id=1%3A3&amp;show-proto-sidebar=1" TargetMode="External"/><Relationship Id="rId5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hyperlink" Target="https://www.figma.com/proto/JfGBdzaVEIcIuIjl86At0Y/SG4?node-id=114%3A325&amp;scaling=min-zoom&amp;page-id=114%3A325&amp;starting-point-node-id=114%3A326" TargetMode="External"/><Relationship Id="rId5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ufpe.br/agencia/noticias/-/asset_publisher/dlhi8nsrz4hK/content/conselho-de-administracao-da-ufpe-aprova-minuta-da-jornada-de-trabalho/40615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"/>
          <p:cNvSpPr txBox="1"/>
          <p:nvPr>
            <p:ph type="ctrTitle"/>
          </p:nvPr>
        </p:nvSpPr>
        <p:spPr>
          <a:xfrm>
            <a:off x="1828806" y="822750"/>
            <a:ext cx="5486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Entrega final</a:t>
            </a:r>
            <a:endParaRPr/>
          </a:p>
        </p:txBody>
      </p:sp>
      <p:sp>
        <p:nvSpPr>
          <p:cNvPr id="395" name="Google Shape;395;p29"/>
          <p:cNvSpPr txBox="1"/>
          <p:nvPr>
            <p:ph idx="1" type="subTitle"/>
          </p:nvPr>
        </p:nvSpPr>
        <p:spPr>
          <a:xfrm>
            <a:off x="1828950" y="2875350"/>
            <a:ext cx="5486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Gestão do teletrabalho na UFPE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8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23/12/2021, UM DIA COMUM NO STI…</a:t>
            </a:r>
            <a:endParaRPr/>
          </a:p>
        </p:txBody>
      </p:sp>
      <p:sp>
        <p:nvSpPr>
          <p:cNvPr id="469" name="Google Shape;469;p38"/>
          <p:cNvSpPr txBox="1"/>
          <p:nvPr>
            <p:ph idx="4294967295" type="subTitle"/>
          </p:nvPr>
        </p:nvSpPr>
        <p:spPr>
          <a:xfrm>
            <a:off x="1579050" y="2921800"/>
            <a:ext cx="59859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Em seguida, Alice perguntou a Pâmela como iriam fazer para aderir àquele modelo de trabalho? Eles poderiam aderir? Como iria ser gerido suas atividades? Como fazer </a:t>
            </a:r>
            <a:r>
              <a:rPr lang="en" sz="1400"/>
              <a:t>para</a:t>
            </a:r>
            <a:r>
              <a:rPr lang="en" sz="1400"/>
              <a:t> aderir? Como fariam para garantir que eles estariam desempenhando as atividades? Ela poderia trabalhar no conforto de sua casa? A UFPE teria infra-estrutura para aguentar aquela inovação? </a:t>
            </a:r>
            <a:endParaRPr sz="1400"/>
          </a:p>
        </p:txBody>
      </p:sp>
      <p:sp>
        <p:nvSpPr>
          <p:cNvPr id="470" name="Google Shape;470;p38"/>
          <p:cNvSpPr txBox="1"/>
          <p:nvPr>
            <p:ph idx="4294967295" type="title"/>
          </p:nvPr>
        </p:nvSpPr>
        <p:spPr>
          <a:xfrm>
            <a:off x="1355618" y="2336860"/>
            <a:ext cx="14355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ALICE</a:t>
            </a:r>
            <a:endParaRPr sz="1800"/>
          </a:p>
        </p:txBody>
      </p:sp>
      <p:pic>
        <p:nvPicPr>
          <p:cNvPr id="471" name="Google Shape;471;p38"/>
          <p:cNvPicPr preferRelativeResize="0"/>
          <p:nvPr/>
        </p:nvPicPr>
        <p:blipFill rotWithShape="1">
          <a:blip r:embed="rId3">
            <a:alphaModFix/>
          </a:blip>
          <a:srcRect b="36710" l="20548" r="20554" t="4393"/>
          <a:stretch/>
        </p:blipFill>
        <p:spPr>
          <a:xfrm>
            <a:off x="1725975" y="1558474"/>
            <a:ext cx="694800" cy="6948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472" name="Google Shape;472;p38"/>
          <p:cNvGrpSpPr/>
          <p:nvPr/>
        </p:nvGrpSpPr>
        <p:grpSpPr>
          <a:xfrm>
            <a:off x="2791134" y="1834209"/>
            <a:ext cx="219454" cy="271090"/>
            <a:chOff x="4960900" y="2433225"/>
            <a:chExt cx="48525" cy="60050"/>
          </a:xfrm>
        </p:grpSpPr>
        <p:sp>
          <p:nvSpPr>
            <p:cNvPr id="473" name="Google Shape;473;p38"/>
            <p:cNvSpPr/>
            <p:nvPr/>
          </p:nvSpPr>
          <p:spPr>
            <a:xfrm>
              <a:off x="4974225" y="2433225"/>
              <a:ext cx="35200" cy="60050"/>
            </a:xfrm>
            <a:custGeom>
              <a:rect b="b" l="l" r="r" t="t"/>
              <a:pathLst>
                <a:path extrusionOk="0" h="2402" w="1408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4960900" y="2433225"/>
              <a:ext cx="35175" cy="60050"/>
            </a:xfrm>
            <a:custGeom>
              <a:rect b="b" l="l" r="r" t="t"/>
              <a:pathLst>
                <a:path extrusionOk="0" h="2402" w="1407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5" name="Google Shape;475;p38"/>
          <p:cNvPicPr preferRelativeResize="0"/>
          <p:nvPr/>
        </p:nvPicPr>
        <p:blipFill rotWithShape="1">
          <a:blip r:embed="rId4">
            <a:alphaModFix/>
          </a:blip>
          <a:srcRect b="54992" l="46295" r="12108" t="7594"/>
          <a:stretch/>
        </p:blipFill>
        <p:spPr>
          <a:xfrm>
            <a:off x="3381382" y="1558472"/>
            <a:ext cx="710100" cy="69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6" name="Google Shape;476;p38"/>
          <p:cNvSpPr txBox="1"/>
          <p:nvPr>
            <p:ph idx="4294967295" type="title"/>
          </p:nvPr>
        </p:nvSpPr>
        <p:spPr>
          <a:xfrm>
            <a:off x="3018680" y="2336860"/>
            <a:ext cx="14355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PÂMELA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9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23/12/2021, UM DIA COMUM NO STI…</a:t>
            </a:r>
            <a:endParaRPr/>
          </a:p>
        </p:txBody>
      </p:sp>
      <p:sp>
        <p:nvSpPr>
          <p:cNvPr id="482" name="Google Shape;482;p39"/>
          <p:cNvSpPr txBox="1"/>
          <p:nvPr>
            <p:ph idx="4294967295" type="subTitle"/>
          </p:nvPr>
        </p:nvSpPr>
        <p:spPr>
          <a:xfrm>
            <a:off x="1579050" y="2921800"/>
            <a:ext cx="59859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Alice fez tantas perguntas para Pâmela que a mesma ficou sem fala. Depois de oferecer um copo de água para Alice se acalmar, Pâmela começou a tirar todas as suas dúvidas.</a:t>
            </a:r>
            <a:endParaRPr sz="1400"/>
          </a:p>
        </p:txBody>
      </p:sp>
      <p:sp>
        <p:nvSpPr>
          <p:cNvPr id="483" name="Google Shape;483;p39"/>
          <p:cNvSpPr txBox="1"/>
          <p:nvPr>
            <p:ph idx="4294967295" type="title"/>
          </p:nvPr>
        </p:nvSpPr>
        <p:spPr>
          <a:xfrm>
            <a:off x="1355618" y="2336860"/>
            <a:ext cx="14355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ALICE</a:t>
            </a:r>
            <a:endParaRPr sz="1800"/>
          </a:p>
        </p:txBody>
      </p:sp>
      <p:pic>
        <p:nvPicPr>
          <p:cNvPr id="484" name="Google Shape;484;p39"/>
          <p:cNvPicPr preferRelativeResize="0"/>
          <p:nvPr/>
        </p:nvPicPr>
        <p:blipFill rotWithShape="1">
          <a:blip r:embed="rId3">
            <a:alphaModFix/>
          </a:blip>
          <a:srcRect b="36710" l="20548" r="20554" t="4393"/>
          <a:stretch/>
        </p:blipFill>
        <p:spPr>
          <a:xfrm>
            <a:off x="1725975" y="1558474"/>
            <a:ext cx="694800" cy="6948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485" name="Google Shape;485;p39"/>
          <p:cNvGrpSpPr/>
          <p:nvPr/>
        </p:nvGrpSpPr>
        <p:grpSpPr>
          <a:xfrm>
            <a:off x="2791134" y="1834209"/>
            <a:ext cx="219454" cy="271090"/>
            <a:chOff x="4960900" y="2433225"/>
            <a:chExt cx="48525" cy="60050"/>
          </a:xfrm>
        </p:grpSpPr>
        <p:sp>
          <p:nvSpPr>
            <p:cNvPr id="486" name="Google Shape;486;p39"/>
            <p:cNvSpPr/>
            <p:nvPr/>
          </p:nvSpPr>
          <p:spPr>
            <a:xfrm>
              <a:off x="4974225" y="2433225"/>
              <a:ext cx="35200" cy="60050"/>
            </a:xfrm>
            <a:custGeom>
              <a:rect b="b" l="l" r="r" t="t"/>
              <a:pathLst>
                <a:path extrusionOk="0" h="2402" w="1408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960900" y="2433225"/>
              <a:ext cx="35175" cy="60050"/>
            </a:xfrm>
            <a:custGeom>
              <a:rect b="b" l="l" r="r" t="t"/>
              <a:pathLst>
                <a:path extrusionOk="0" h="2402" w="1407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8" name="Google Shape;488;p39"/>
          <p:cNvPicPr preferRelativeResize="0"/>
          <p:nvPr/>
        </p:nvPicPr>
        <p:blipFill rotWithShape="1">
          <a:blip r:embed="rId4">
            <a:alphaModFix/>
          </a:blip>
          <a:srcRect b="54992" l="46295" r="12108" t="7594"/>
          <a:stretch/>
        </p:blipFill>
        <p:spPr>
          <a:xfrm>
            <a:off x="3381382" y="1558472"/>
            <a:ext cx="710100" cy="69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9" name="Google Shape;489;p39"/>
          <p:cNvSpPr txBox="1"/>
          <p:nvPr>
            <p:ph idx="4294967295" type="title"/>
          </p:nvPr>
        </p:nvSpPr>
        <p:spPr>
          <a:xfrm>
            <a:off x="3018680" y="2336860"/>
            <a:ext cx="14355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PÂMELA</a:t>
            </a:r>
            <a:endParaRPr sz="1800"/>
          </a:p>
        </p:txBody>
      </p:sp>
      <p:grpSp>
        <p:nvGrpSpPr>
          <p:cNvPr id="490" name="Google Shape;490;p39"/>
          <p:cNvGrpSpPr/>
          <p:nvPr/>
        </p:nvGrpSpPr>
        <p:grpSpPr>
          <a:xfrm>
            <a:off x="4462284" y="1834209"/>
            <a:ext cx="219454" cy="271090"/>
            <a:chOff x="4960900" y="2433225"/>
            <a:chExt cx="48525" cy="60050"/>
          </a:xfrm>
        </p:grpSpPr>
        <p:sp>
          <p:nvSpPr>
            <p:cNvPr id="491" name="Google Shape;491;p39"/>
            <p:cNvSpPr/>
            <p:nvPr/>
          </p:nvSpPr>
          <p:spPr>
            <a:xfrm>
              <a:off x="4974225" y="2433225"/>
              <a:ext cx="35200" cy="60050"/>
            </a:xfrm>
            <a:custGeom>
              <a:rect b="b" l="l" r="r" t="t"/>
              <a:pathLst>
                <a:path extrusionOk="0" h="2402" w="1408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960900" y="2433225"/>
              <a:ext cx="35175" cy="60050"/>
            </a:xfrm>
            <a:custGeom>
              <a:rect b="b" l="l" r="r" t="t"/>
              <a:pathLst>
                <a:path extrusionOk="0" h="2402" w="1407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3" name="Google Shape;493;p39"/>
          <p:cNvPicPr preferRelativeResize="0"/>
          <p:nvPr/>
        </p:nvPicPr>
        <p:blipFill rotWithShape="1">
          <a:blip r:embed="rId4">
            <a:alphaModFix/>
          </a:blip>
          <a:srcRect b="54992" l="46295" r="12108" t="7594"/>
          <a:stretch/>
        </p:blipFill>
        <p:spPr>
          <a:xfrm>
            <a:off x="5048482" y="1558472"/>
            <a:ext cx="710100" cy="69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4" name="Google Shape;494;p39"/>
          <p:cNvSpPr txBox="1"/>
          <p:nvPr>
            <p:ph idx="4294967295" type="title"/>
          </p:nvPr>
        </p:nvSpPr>
        <p:spPr>
          <a:xfrm>
            <a:off x="4685780" y="2336860"/>
            <a:ext cx="14355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PÂMELA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0"/>
          <p:cNvSpPr txBox="1"/>
          <p:nvPr>
            <p:ph type="title"/>
          </p:nvPr>
        </p:nvSpPr>
        <p:spPr>
          <a:xfrm>
            <a:off x="713225" y="795000"/>
            <a:ext cx="7717500" cy="106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47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1"/>
          <p:cNvSpPr txBox="1"/>
          <p:nvPr>
            <p:ph type="title"/>
          </p:nvPr>
        </p:nvSpPr>
        <p:spPr>
          <a:xfrm>
            <a:off x="713225" y="795000"/>
            <a:ext cx="7717500" cy="106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47</a:t>
            </a:r>
            <a:endParaRPr/>
          </a:p>
        </p:txBody>
      </p:sp>
      <p:sp>
        <p:nvSpPr>
          <p:cNvPr id="505" name="Google Shape;505;p41"/>
          <p:cNvSpPr txBox="1"/>
          <p:nvPr>
            <p:ph idx="1" type="body"/>
          </p:nvPr>
        </p:nvSpPr>
        <p:spPr>
          <a:xfrm>
            <a:off x="713225" y="1704425"/>
            <a:ext cx="77175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Unidades administrativas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2"/>
          <p:cNvSpPr txBox="1"/>
          <p:nvPr>
            <p:ph type="title"/>
          </p:nvPr>
        </p:nvSpPr>
        <p:spPr>
          <a:xfrm>
            <a:off x="713225" y="795000"/>
            <a:ext cx="7717500" cy="106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47</a:t>
            </a:r>
            <a:endParaRPr/>
          </a:p>
        </p:txBody>
      </p:sp>
      <p:sp>
        <p:nvSpPr>
          <p:cNvPr id="511" name="Google Shape;511;p42"/>
          <p:cNvSpPr txBox="1"/>
          <p:nvPr>
            <p:ph idx="1" type="body"/>
          </p:nvPr>
        </p:nvSpPr>
        <p:spPr>
          <a:xfrm>
            <a:off x="713225" y="1704425"/>
            <a:ext cx="77175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Unidades administrativas</a:t>
            </a:r>
            <a:endParaRPr/>
          </a:p>
        </p:txBody>
      </p:sp>
      <p:sp>
        <p:nvSpPr>
          <p:cNvPr id="512" name="Google Shape;512;p42"/>
          <p:cNvSpPr txBox="1"/>
          <p:nvPr>
            <p:ph type="title"/>
          </p:nvPr>
        </p:nvSpPr>
        <p:spPr>
          <a:xfrm>
            <a:off x="713250" y="2486400"/>
            <a:ext cx="7717500" cy="106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6669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3"/>
          <p:cNvSpPr txBox="1"/>
          <p:nvPr>
            <p:ph type="title"/>
          </p:nvPr>
        </p:nvSpPr>
        <p:spPr>
          <a:xfrm>
            <a:off x="713225" y="795000"/>
            <a:ext cx="7717500" cy="106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47</a:t>
            </a:r>
            <a:endParaRPr/>
          </a:p>
        </p:txBody>
      </p:sp>
      <p:sp>
        <p:nvSpPr>
          <p:cNvPr id="518" name="Google Shape;518;p43"/>
          <p:cNvSpPr txBox="1"/>
          <p:nvPr>
            <p:ph idx="1" type="body"/>
          </p:nvPr>
        </p:nvSpPr>
        <p:spPr>
          <a:xfrm>
            <a:off x="713225" y="1704425"/>
            <a:ext cx="77175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Unidades administrativas</a:t>
            </a:r>
            <a:endParaRPr/>
          </a:p>
        </p:txBody>
      </p:sp>
      <p:sp>
        <p:nvSpPr>
          <p:cNvPr id="519" name="Google Shape;519;p43"/>
          <p:cNvSpPr txBox="1"/>
          <p:nvPr>
            <p:ph type="title"/>
          </p:nvPr>
        </p:nvSpPr>
        <p:spPr>
          <a:xfrm>
            <a:off x="713250" y="2486400"/>
            <a:ext cx="7717500" cy="106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6669</a:t>
            </a:r>
            <a:endParaRPr/>
          </a:p>
        </p:txBody>
      </p:sp>
      <p:sp>
        <p:nvSpPr>
          <p:cNvPr id="520" name="Google Shape;520;p43"/>
          <p:cNvSpPr txBox="1"/>
          <p:nvPr>
            <p:ph idx="1" type="body"/>
          </p:nvPr>
        </p:nvSpPr>
        <p:spPr>
          <a:xfrm>
            <a:off x="713250" y="3395825"/>
            <a:ext cx="77175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Total de técnico-administrativos e docentes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4"/>
          <p:cNvSpPr txBox="1"/>
          <p:nvPr>
            <p:ph type="title"/>
          </p:nvPr>
        </p:nvSpPr>
        <p:spPr>
          <a:xfrm>
            <a:off x="1438200" y="691900"/>
            <a:ext cx="6267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 DE GESTÃO</a:t>
            </a:r>
            <a:endParaRPr/>
          </a:p>
        </p:txBody>
      </p:sp>
      <p:sp>
        <p:nvSpPr>
          <p:cNvPr id="526" name="Google Shape;526;p44"/>
          <p:cNvSpPr txBox="1"/>
          <p:nvPr>
            <p:ph idx="1" type="subTitle"/>
          </p:nvPr>
        </p:nvSpPr>
        <p:spPr>
          <a:xfrm>
            <a:off x="2005950" y="1406025"/>
            <a:ext cx="5132100" cy="15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Atualmente, cada unidade administrativa dentro da UFPE possui sua forma independente de gerir seu time/equipe.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Para que a gestão seja efetiva, tem que haver uma padronização de métricas passando a ter o foco no controle dos resultados, independente do local de trabalho do agente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5"/>
          <p:cNvSpPr txBox="1"/>
          <p:nvPr>
            <p:ph type="title"/>
          </p:nvPr>
        </p:nvSpPr>
        <p:spPr>
          <a:xfrm>
            <a:off x="1438200" y="691900"/>
            <a:ext cx="6267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 DE GESTÃO</a:t>
            </a:r>
            <a:endParaRPr/>
          </a:p>
        </p:txBody>
      </p:sp>
      <p:sp>
        <p:nvSpPr>
          <p:cNvPr id="532" name="Google Shape;532;p45"/>
          <p:cNvSpPr txBox="1"/>
          <p:nvPr>
            <p:ph idx="1" type="subTitle"/>
          </p:nvPr>
        </p:nvSpPr>
        <p:spPr>
          <a:xfrm>
            <a:off x="2005950" y="1406025"/>
            <a:ext cx="5132100" cy="15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Atualmente, cada unidade administrativa dentro da UFPE possui sua forma independente de gerir seu time/equipe.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Para que a gestão seja efetiva, tem que haver uma padronização de métricas passando a ter o foco no controle dos resultados, independente do local de trabalho do agente</a:t>
            </a:r>
            <a:endParaRPr/>
          </a:p>
        </p:txBody>
      </p:sp>
      <p:pic>
        <p:nvPicPr>
          <p:cNvPr id="533" name="Google Shape;5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450" y="3125925"/>
            <a:ext cx="2216850" cy="117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4" name="Google Shape;534;p45"/>
          <p:cNvCxnSpPr/>
          <p:nvPr/>
        </p:nvCxnSpPr>
        <p:spPr>
          <a:xfrm>
            <a:off x="4143675" y="3969000"/>
            <a:ext cx="60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45"/>
          <p:cNvSpPr txBox="1"/>
          <p:nvPr>
            <p:ph idx="1" type="subTitle"/>
          </p:nvPr>
        </p:nvSpPr>
        <p:spPr>
          <a:xfrm>
            <a:off x="5069550" y="3530700"/>
            <a:ext cx="2466000" cy="876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Programa de Gestão e Desempenho (PGD)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6"/>
          <p:cNvSpPr/>
          <p:nvPr/>
        </p:nvSpPr>
        <p:spPr>
          <a:xfrm rot="-5400000">
            <a:off x="7891823" y="-76220"/>
            <a:ext cx="1382694" cy="1382753"/>
          </a:xfrm>
          <a:custGeom>
            <a:rect b="b" l="l" r="r" t="t"/>
            <a:pathLst>
              <a:path extrusionOk="0" h="23185" w="23184">
                <a:moveTo>
                  <a:pt x="23183" y="1"/>
                </a:moveTo>
                <a:cubicBezTo>
                  <a:pt x="10408" y="1"/>
                  <a:pt x="0" y="10408"/>
                  <a:pt x="0" y="23184"/>
                </a:cubicBezTo>
                <a:lnTo>
                  <a:pt x="7239" y="23184"/>
                </a:lnTo>
                <a:cubicBezTo>
                  <a:pt x="7239" y="14378"/>
                  <a:pt x="14410" y="7206"/>
                  <a:pt x="23183" y="7206"/>
                </a:cubicBezTo>
                <a:lnTo>
                  <a:pt x="23183" y="1"/>
                </a:lnTo>
                <a:close/>
              </a:path>
            </a:pathLst>
          </a:custGeom>
          <a:solidFill>
            <a:srgbClr val="4248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6"/>
          <p:cNvSpPr txBox="1"/>
          <p:nvPr>
            <p:ph type="title"/>
          </p:nvPr>
        </p:nvSpPr>
        <p:spPr>
          <a:xfrm>
            <a:off x="1438200" y="691900"/>
            <a:ext cx="6267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PGD</a:t>
            </a:r>
            <a:endParaRPr/>
          </a:p>
        </p:txBody>
      </p:sp>
      <p:sp>
        <p:nvSpPr>
          <p:cNvPr id="542" name="Google Shape;542;p46"/>
          <p:cNvSpPr txBox="1"/>
          <p:nvPr>
            <p:ph idx="4" type="subTitle"/>
          </p:nvPr>
        </p:nvSpPr>
        <p:spPr>
          <a:xfrm>
            <a:off x="780450" y="1602100"/>
            <a:ext cx="7430700" cy="3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Teve seus primórdios consolidados em 2018 com a normativa nº1 que regulamentou a implementação.</a:t>
            </a:r>
            <a:endParaRPr b="0"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b="0"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Visa uniformizar ações iniciadas isoladamente e expandir o conceito do programa de trabalho para além do teletrabalho.</a:t>
            </a:r>
            <a:endParaRPr b="0"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b="0"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Fundamentado na normativa 65/2020.</a:t>
            </a:r>
            <a:endParaRPr b="0"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b="0"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Surgiu de um esforço do Ministério da Economia no sentido de implementar melhorias nas regras do programa, bem como reforçar a gestão da força de trabalho orientada para os resultados.</a:t>
            </a:r>
            <a:endParaRPr b="0"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800"/>
              </a:spcBef>
              <a:spcAft>
                <a:spcPts val="800"/>
              </a:spcAft>
              <a:buSzPts val="1200"/>
              <a:buFont typeface="Lato"/>
              <a:buChar char="●"/>
            </a:pPr>
            <a:r>
              <a:rPr b="0"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Por fim, a pandemia da COVID-19 contribuiu para consolidar esse PGD, uma vez que provou que o trabalho remoto é exequível.</a:t>
            </a:r>
            <a:endParaRPr b="0"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7"/>
          <p:cNvSpPr/>
          <p:nvPr/>
        </p:nvSpPr>
        <p:spPr>
          <a:xfrm rot="-5400000">
            <a:off x="7891823" y="-76220"/>
            <a:ext cx="1382694" cy="1382753"/>
          </a:xfrm>
          <a:custGeom>
            <a:rect b="b" l="l" r="r" t="t"/>
            <a:pathLst>
              <a:path extrusionOk="0" h="23185" w="23184">
                <a:moveTo>
                  <a:pt x="23183" y="1"/>
                </a:moveTo>
                <a:cubicBezTo>
                  <a:pt x="10408" y="1"/>
                  <a:pt x="0" y="10408"/>
                  <a:pt x="0" y="23184"/>
                </a:cubicBezTo>
                <a:lnTo>
                  <a:pt x="7239" y="23184"/>
                </a:lnTo>
                <a:cubicBezTo>
                  <a:pt x="7239" y="14378"/>
                  <a:pt x="14410" y="7206"/>
                  <a:pt x="23183" y="7206"/>
                </a:cubicBezTo>
                <a:lnTo>
                  <a:pt x="23183" y="1"/>
                </a:lnTo>
                <a:close/>
              </a:path>
            </a:pathLst>
          </a:custGeom>
          <a:solidFill>
            <a:srgbClr val="4248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7"/>
          <p:cNvSpPr/>
          <p:nvPr/>
        </p:nvSpPr>
        <p:spPr>
          <a:xfrm>
            <a:off x="425250" y="3316900"/>
            <a:ext cx="1427700" cy="9816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Mas o que é a IN 65/2020?</a:t>
            </a:r>
            <a:endParaRPr sz="1000"/>
          </a:p>
        </p:txBody>
      </p:sp>
      <p:pic>
        <p:nvPicPr>
          <p:cNvPr id="549" name="Google Shape;549;p47"/>
          <p:cNvPicPr preferRelativeResize="0"/>
          <p:nvPr/>
        </p:nvPicPr>
        <p:blipFill rotWithShape="1">
          <a:blip r:embed="rId3">
            <a:alphaModFix/>
          </a:blip>
          <a:srcRect b="36710" l="20548" r="20554" t="4393"/>
          <a:stretch/>
        </p:blipFill>
        <p:spPr>
          <a:xfrm>
            <a:off x="152175" y="4332724"/>
            <a:ext cx="694800" cy="69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0"/>
          <p:cNvSpPr txBox="1"/>
          <p:nvPr>
            <p:ph type="title"/>
          </p:nvPr>
        </p:nvSpPr>
        <p:spPr>
          <a:xfrm>
            <a:off x="713225" y="539500"/>
            <a:ext cx="2295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Sumário</a:t>
            </a:r>
            <a:endParaRPr sz="3700"/>
          </a:p>
        </p:txBody>
      </p:sp>
      <p:sp>
        <p:nvSpPr>
          <p:cNvPr id="401" name="Google Shape;401;p30"/>
          <p:cNvSpPr txBox="1"/>
          <p:nvPr>
            <p:ph idx="1" type="body"/>
          </p:nvPr>
        </p:nvSpPr>
        <p:spPr>
          <a:xfrm>
            <a:off x="1019200" y="2091675"/>
            <a:ext cx="2727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/>
              <a:t>Contextualizando</a:t>
            </a:r>
            <a:endParaRPr b="1"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/>
              <a:t>Solução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" sz="1800"/>
              <a:t>O grupo 4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8"/>
          <p:cNvSpPr/>
          <p:nvPr/>
        </p:nvSpPr>
        <p:spPr>
          <a:xfrm rot="-5400000">
            <a:off x="7891823" y="-76220"/>
            <a:ext cx="1382694" cy="1382753"/>
          </a:xfrm>
          <a:custGeom>
            <a:rect b="b" l="l" r="r" t="t"/>
            <a:pathLst>
              <a:path extrusionOk="0" h="23185" w="23184">
                <a:moveTo>
                  <a:pt x="23183" y="1"/>
                </a:moveTo>
                <a:cubicBezTo>
                  <a:pt x="10408" y="1"/>
                  <a:pt x="0" y="10408"/>
                  <a:pt x="0" y="23184"/>
                </a:cubicBezTo>
                <a:lnTo>
                  <a:pt x="7239" y="23184"/>
                </a:lnTo>
                <a:cubicBezTo>
                  <a:pt x="7239" y="14378"/>
                  <a:pt x="14410" y="7206"/>
                  <a:pt x="23183" y="7206"/>
                </a:cubicBezTo>
                <a:lnTo>
                  <a:pt x="23183" y="1"/>
                </a:lnTo>
                <a:close/>
              </a:path>
            </a:pathLst>
          </a:custGeom>
          <a:solidFill>
            <a:srgbClr val="4248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8"/>
          <p:cNvSpPr txBox="1"/>
          <p:nvPr>
            <p:ph type="title"/>
          </p:nvPr>
        </p:nvSpPr>
        <p:spPr>
          <a:xfrm>
            <a:off x="1438200" y="691900"/>
            <a:ext cx="6267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NORMATIVA NRº 65/2020</a:t>
            </a:r>
            <a:endParaRPr/>
          </a:p>
        </p:txBody>
      </p:sp>
      <p:sp>
        <p:nvSpPr>
          <p:cNvPr id="556" name="Google Shape;556;p48"/>
          <p:cNvSpPr txBox="1"/>
          <p:nvPr>
            <p:ph idx="4" type="subTitle"/>
          </p:nvPr>
        </p:nvSpPr>
        <p:spPr>
          <a:xfrm>
            <a:off x="628950" y="1456650"/>
            <a:ext cx="7430700" cy="27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0" lang="en" sz="1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Estabelece orientações, critérios e procedimentos gerais a serem observados pelos órgãos e entidades integrantes do Sistema de Pessoal Civil da Administração Federal – SIPEC relativos à implementação de Programa de Gestão. Logo o foco é o programa de gestão a ser implementado e o teletrabalho é apenas um dos itens que aparece como uma possibilidade para o servidor.</a:t>
            </a:r>
            <a:endParaRPr b="0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48"/>
          <p:cNvSpPr/>
          <p:nvPr/>
        </p:nvSpPr>
        <p:spPr>
          <a:xfrm>
            <a:off x="425250" y="3316900"/>
            <a:ext cx="1427700" cy="9816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Mas o que é a IN 65/2020?</a:t>
            </a:r>
            <a:endParaRPr sz="1000"/>
          </a:p>
        </p:txBody>
      </p:sp>
      <p:pic>
        <p:nvPicPr>
          <p:cNvPr id="558" name="Google Shape;558;p48"/>
          <p:cNvPicPr preferRelativeResize="0"/>
          <p:nvPr/>
        </p:nvPicPr>
        <p:blipFill rotWithShape="1">
          <a:blip r:embed="rId3">
            <a:alphaModFix/>
          </a:blip>
          <a:srcRect b="36710" l="20548" r="20554" t="4393"/>
          <a:stretch/>
        </p:blipFill>
        <p:spPr>
          <a:xfrm>
            <a:off x="152175" y="4332724"/>
            <a:ext cx="694800" cy="69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9"/>
          <p:cNvSpPr/>
          <p:nvPr/>
        </p:nvSpPr>
        <p:spPr>
          <a:xfrm rot="-5400000">
            <a:off x="7891823" y="-76220"/>
            <a:ext cx="1382694" cy="1382753"/>
          </a:xfrm>
          <a:custGeom>
            <a:rect b="b" l="l" r="r" t="t"/>
            <a:pathLst>
              <a:path extrusionOk="0" h="23185" w="23184">
                <a:moveTo>
                  <a:pt x="23183" y="1"/>
                </a:moveTo>
                <a:cubicBezTo>
                  <a:pt x="10408" y="1"/>
                  <a:pt x="0" y="10408"/>
                  <a:pt x="0" y="23184"/>
                </a:cubicBezTo>
                <a:lnTo>
                  <a:pt x="7239" y="23184"/>
                </a:lnTo>
                <a:cubicBezTo>
                  <a:pt x="7239" y="14378"/>
                  <a:pt x="14410" y="7206"/>
                  <a:pt x="23183" y="7206"/>
                </a:cubicBezTo>
                <a:lnTo>
                  <a:pt x="23183" y="1"/>
                </a:lnTo>
                <a:close/>
              </a:path>
            </a:pathLst>
          </a:custGeom>
          <a:solidFill>
            <a:srgbClr val="4248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425250" y="3316900"/>
            <a:ext cx="1427700" cy="9816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Mas quais os critérios principais para a UFPE?</a:t>
            </a:r>
            <a:endParaRPr sz="1000"/>
          </a:p>
        </p:txBody>
      </p:sp>
      <p:pic>
        <p:nvPicPr>
          <p:cNvPr id="565" name="Google Shape;565;p49"/>
          <p:cNvPicPr preferRelativeResize="0"/>
          <p:nvPr/>
        </p:nvPicPr>
        <p:blipFill rotWithShape="1">
          <a:blip r:embed="rId3">
            <a:alphaModFix/>
          </a:blip>
          <a:srcRect b="36710" l="20548" r="20554" t="4393"/>
          <a:stretch/>
        </p:blipFill>
        <p:spPr>
          <a:xfrm>
            <a:off x="152175" y="4332724"/>
            <a:ext cx="694800" cy="69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0"/>
          <p:cNvSpPr/>
          <p:nvPr/>
        </p:nvSpPr>
        <p:spPr>
          <a:xfrm rot="-5400000">
            <a:off x="7891823" y="-76220"/>
            <a:ext cx="1382694" cy="1382753"/>
          </a:xfrm>
          <a:custGeom>
            <a:rect b="b" l="l" r="r" t="t"/>
            <a:pathLst>
              <a:path extrusionOk="0" h="23185" w="23184">
                <a:moveTo>
                  <a:pt x="23183" y="1"/>
                </a:moveTo>
                <a:cubicBezTo>
                  <a:pt x="10408" y="1"/>
                  <a:pt x="0" y="10408"/>
                  <a:pt x="0" y="23184"/>
                </a:cubicBezTo>
                <a:lnTo>
                  <a:pt x="7239" y="23184"/>
                </a:lnTo>
                <a:cubicBezTo>
                  <a:pt x="7239" y="14378"/>
                  <a:pt x="14410" y="7206"/>
                  <a:pt x="23183" y="7206"/>
                </a:cubicBezTo>
                <a:lnTo>
                  <a:pt x="23183" y="1"/>
                </a:lnTo>
                <a:close/>
              </a:path>
            </a:pathLst>
          </a:custGeom>
          <a:solidFill>
            <a:srgbClr val="4248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0"/>
          <p:cNvSpPr txBox="1"/>
          <p:nvPr>
            <p:ph type="title"/>
          </p:nvPr>
        </p:nvSpPr>
        <p:spPr>
          <a:xfrm>
            <a:off x="1438200" y="691900"/>
            <a:ext cx="6267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NORMATIVA NRº 65/2020</a:t>
            </a:r>
            <a:endParaRPr/>
          </a:p>
        </p:txBody>
      </p:sp>
      <p:sp>
        <p:nvSpPr>
          <p:cNvPr id="572" name="Google Shape;572;p50"/>
          <p:cNvSpPr txBox="1"/>
          <p:nvPr>
            <p:ph idx="4" type="subTitle"/>
          </p:nvPr>
        </p:nvSpPr>
        <p:spPr>
          <a:xfrm>
            <a:off x="1640850" y="1518700"/>
            <a:ext cx="6408000" cy="33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0" lang="en" sz="11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Atividades sejam submetidas a um controle a partir de metas com prazos e “entregas” previamente definidos com </a:t>
            </a:r>
            <a:r>
              <a:rPr b="0" lang="en" sz="11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mecanismos de avaliação</a:t>
            </a:r>
            <a:endParaRPr b="0" sz="11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Roboto"/>
              <a:buChar char="●"/>
            </a:pPr>
            <a:r>
              <a:rPr b="0" lang="en" sz="11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Não poderá abranger atividades cuja natureza exija a presença física do participante na unidade ou que sejam desenvolvidas por meio de trabalho externo.</a:t>
            </a:r>
            <a:endParaRPr b="0" sz="11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Roboto"/>
              <a:buChar char="●"/>
            </a:pPr>
            <a:r>
              <a:rPr b="0" lang="en" sz="11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Responsabilidade do servidor de gerar seu plano de trabalho.</a:t>
            </a:r>
            <a:endParaRPr b="0" sz="11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Roboto"/>
              <a:buChar char="●"/>
            </a:pPr>
            <a:r>
              <a:rPr b="0" lang="en" sz="11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metas semanais não poderão superar o quantitativo de horas da jornada semanal de trabalho do participante no programa de gestão.</a:t>
            </a:r>
            <a:endParaRPr b="0" sz="11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Roboto"/>
              <a:buChar char="●"/>
            </a:pPr>
            <a:r>
              <a:rPr b="0" lang="en" sz="11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atividades a serem desenvolvidas com as respectivas metas a serem alcançadas expressas em horas equivalentes;</a:t>
            </a:r>
            <a:endParaRPr b="0" sz="11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p50"/>
          <p:cNvSpPr/>
          <p:nvPr/>
        </p:nvSpPr>
        <p:spPr>
          <a:xfrm>
            <a:off x="425250" y="3316900"/>
            <a:ext cx="1427700" cy="9816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Mas quais os critérios principais para a UFPE?</a:t>
            </a:r>
            <a:endParaRPr sz="1000"/>
          </a:p>
        </p:txBody>
      </p:sp>
      <p:pic>
        <p:nvPicPr>
          <p:cNvPr id="574" name="Google Shape;574;p50"/>
          <p:cNvPicPr preferRelativeResize="0"/>
          <p:nvPr/>
        </p:nvPicPr>
        <p:blipFill rotWithShape="1">
          <a:blip r:embed="rId3">
            <a:alphaModFix/>
          </a:blip>
          <a:srcRect b="36710" l="20548" r="20554" t="4393"/>
          <a:stretch/>
        </p:blipFill>
        <p:spPr>
          <a:xfrm>
            <a:off x="152175" y="4332724"/>
            <a:ext cx="694800" cy="69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1"/>
          <p:cNvSpPr/>
          <p:nvPr/>
        </p:nvSpPr>
        <p:spPr>
          <a:xfrm rot="-5400000">
            <a:off x="7891823" y="-76220"/>
            <a:ext cx="1382694" cy="1382753"/>
          </a:xfrm>
          <a:custGeom>
            <a:rect b="b" l="l" r="r" t="t"/>
            <a:pathLst>
              <a:path extrusionOk="0" h="23185" w="23184">
                <a:moveTo>
                  <a:pt x="23183" y="1"/>
                </a:moveTo>
                <a:cubicBezTo>
                  <a:pt x="10408" y="1"/>
                  <a:pt x="0" y="10408"/>
                  <a:pt x="0" y="23184"/>
                </a:cubicBezTo>
                <a:lnTo>
                  <a:pt x="7239" y="23184"/>
                </a:lnTo>
                <a:cubicBezTo>
                  <a:pt x="7239" y="14378"/>
                  <a:pt x="14410" y="7206"/>
                  <a:pt x="23183" y="7206"/>
                </a:cubicBezTo>
                <a:lnTo>
                  <a:pt x="23183" y="1"/>
                </a:lnTo>
                <a:close/>
              </a:path>
            </a:pathLst>
          </a:custGeom>
          <a:solidFill>
            <a:srgbClr val="4248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0" name="Google Shape;580;p51"/>
          <p:cNvPicPr preferRelativeResize="0"/>
          <p:nvPr/>
        </p:nvPicPr>
        <p:blipFill rotWithShape="1">
          <a:blip r:embed="rId3">
            <a:alphaModFix/>
          </a:blip>
          <a:srcRect b="36710" l="20548" r="20554" t="4393"/>
          <a:stretch/>
        </p:blipFill>
        <p:spPr>
          <a:xfrm>
            <a:off x="1417800" y="386849"/>
            <a:ext cx="694800" cy="69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1" name="Google Shape;581;p51"/>
          <p:cNvSpPr/>
          <p:nvPr/>
        </p:nvSpPr>
        <p:spPr>
          <a:xfrm>
            <a:off x="2339475" y="476100"/>
            <a:ext cx="4485300" cy="516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Então por que já não podemos aderir a esse modelo de trabalho?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2" name="Google Shape;582;p51"/>
          <p:cNvPicPr preferRelativeResize="0"/>
          <p:nvPr/>
        </p:nvPicPr>
        <p:blipFill rotWithShape="1">
          <a:blip r:embed="rId4">
            <a:alphaModFix/>
          </a:blip>
          <a:srcRect b="54992" l="46295" r="12108" t="7594"/>
          <a:stretch/>
        </p:blipFill>
        <p:spPr>
          <a:xfrm>
            <a:off x="6885519" y="2111247"/>
            <a:ext cx="710100" cy="69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3" name="Google Shape;583;p51"/>
          <p:cNvSpPr/>
          <p:nvPr/>
        </p:nvSpPr>
        <p:spPr>
          <a:xfrm>
            <a:off x="2339475" y="1296750"/>
            <a:ext cx="4485300" cy="1509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Ainda está sendo desenvolvido um sistema de gestão do teletrabalho, para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suprir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todas as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necessidades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citadas. O sistema terá que permitir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ao gestor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criar planos de gestão e planos de trabalho, além de autorizar as atividades cadastradas pelo servidor e aprovar ou não a inscrição das pessoas da sua unidade no programa do teletrabalho.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4" name="Google Shape;584;p51"/>
          <p:cNvPicPr preferRelativeResize="0"/>
          <p:nvPr/>
        </p:nvPicPr>
        <p:blipFill rotWithShape="1">
          <a:blip r:embed="rId3">
            <a:alphaModFix/>
          </a:blip>
          <a:srcRect b="36710" l="20548" r="20554" t="4393"/>
          <a:stretch/>
        </p:blipFill>
        <p:spPr>
          <a:xfrm>
            <a:off x="1417800" y="3110399"/>
            <a:ext cx="694800" cy="69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5" name="Google Shape;585;p51"/>
          <p:cNvSpPr/>
          <p:nvPr/>
        </p:nvSpPr>
        <p:spPr>
          <a:xfrm>
            <a:off x="2339475" y="3199650"/>
            <a:ext cx="4485300" cy="516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Então quer dizer que não existe uma ferramenta?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6" name="Google Shape;586;p51"/>
          <p:cNvPicPr preferRelativeResize="0"/>
          <p:nvPr/>
        </p:nvPicPr>
        <p:blipFill rotWithShape="1">
          <a:blip r:embed="rId4">
            <a:alphaModFix/>
          </a:blip>
          <a:srcRect b="54992" l="46295" r="12108" t="7594"/>
          <a:stretch/>
        </p:blipFill>
        <p:spPr>
          <a:xfrm>
            <a:off x="6885519" y="4061847"/>
            <a:ext cx="710100" cy="69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7" name="Google Shape;587;p51"/>
          <p:cNvSpPr/>
          <p:nvPr/>
        </p:nvSpPr>
        <p:spPr>
          <a:xfrm>
            <a:off x="2339475" y="4109550"/>
            <a:ext cx="4485300" cy="599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Estamos desenvolvendo o SG4. Vou te mostrar o protótipo!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2"/>
          <p:cNvSpPr txBox="1"/>
          <p:nvPr>
            <p:ph type="title"/>
          </p:nvPr>
        </p:nvSpPr>
        <p:spPr>
          <a:xfrm>
            <a:off x="2706150" y="2150850"/>
            <a:ext cx="3731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SOLUÇÃO</a:t>
            </a:r>
            <a:endParaRPr/>
          </a:p>
        </p:txBody>
      </p:sp>
      <p:sp>
        <p:nvSpPr>
          <p:cNvPr id="593" name="Google Shape;593;p52"/>
          <p:cNvSpPr txBox="1"/>
          <p:nvPr>
            <p:ph idx="4294967295" type="title"/>
          </p:nvPr>
        </p:nvSpPr>
        <p:spPr>
          <a:xfrm>
            <a:off x="1171650" y="2265750"/>
            <a:ext cx="19299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3"/>
          <p:cNvSpPr txBox="1"/>
          <p:nvPr>
            <p:ph type="title"/>
          </p:nvPr>
        </p:nvSpPr>
        <p:spPr>
          <a:xfrm>
            <a:off x="3200400" y="539500"/>
            <a:ext cx="2743200" cy="5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SG4</a:t>
            </a:r>
            <a:endParaRPr/>
          </a:p>
        </p:txBody>
      </p:sp>
      <p:sp>
        <p:nvSpPr>
          <p:cNvPr id="599" name="Google Shape;599;p53"/>
          <p:cNvSpPr txBox="1"/>
          <p:nvPr>
            <p:ph idx="1" type="body"/>
          </p:nvPr>
        </p:nvSpPr>
        <p:spPr>
          <a:xfrm>
            <a:off x="1261050" y="1407375"/>
            <a:ext cx="6621900" cy="18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nome da marca foi escolhido baseado na proposta da plataforma, de ser um sistema de gestão do teletrabalho realizado pelo grupo quarto, então escolhemos uma abreviação que fosse “sonoramente” agradável e fácil de comunicar.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Então assim surgiu o SG4.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53"/>
          <p:cNvPicPr preferRelativeResize="0"/>
          <p:nvPr/>
        </p:nvPicPr>
        <p:blipFill rotWithShape="1">
          <a:blip r:embed="rId3">
            <a:alphaModFix/>
          </a:blip>
          <a:srcRect b="53503" l="17524" r="16789" t="22142"/>
          <a:stretch/>
        </p:blipFill>
        <p:spPr>
          <a:xfrm>
            <a:off x="3368015" y="2842887"/>
            <a:ext cx="2556823" cy="94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3"/>
          <p:cNvPicPr preferRelativeResize="0"/>
          <p:nvPr/>
        </p:nvPicPr>
        <p:blipFill rotWithShape="1">
          <a:blip r:embed="rId3">
            <a:alphaModFix/>
          </a:blip>
          <a:srcRect b="28041" l="17157" r="17157" t="47604"/>
          <a:stretch/>
        </p:blipFill>
        <p:spPr>
          <a:xfrm>
            <a:off x="6234092" y="2842887"/>
            <a:ext cx="2556823" cy="94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088" y="3005737"/>
            <a:ext cx="2705674" cy="8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1267813" y="2800263"/>
            <a:ext cx="264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p53"/>
          <p:cNvSpPr txBox="1"/>
          <p:nvPr/>
        </p:nvSpPr>
        <p:spPr>
          <a:xfrm>
            <a:off x="1901963" y="2800263"/>
            <a:ext cx="264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53"/>
          <p:cNvSpPr txBox="1"/>
          <p:nvPr/>
        </p:nvSpPr>
        <p:spPr>
          <a:xfrm>
            <a:off x="2536113" y="2800263"/>
            <a:ext cx="264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4"/>
          <p:cNvSpPr txBox="1"/>
          <p:nvPr>
            <p:ph type="title"/>
          </p:nvPr>
        </p:nvSpPr>
        <p:spPr>
          <a:xfrm>
            <a:off x="2392350" y="539500"/>
            <a:ext cx="4359300" cy="5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 da aplicação</a:t>
            </a:r>
            <a:endParaRPr/>
          </a:p>
        </p:txBody>
      </p:sp>
      <p:sp>
        <p:nvSpPr>
          <p:cNvPr id="611" name="Google Shape;611;p54"/>
          <p:cNvSpPr txBox="1"/>
          <p:nvPr>
            <p:ph idx="1" type="body"/>
          </p:nvPr>
        </p:nvSpPr>
        <p:spPr>
          <a:xfrm>
            <a:off x="1460200" y="1132600"/>
            <a:ext cx="7223700" cy="3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SG4 é</a:t>
            </a:r>
            <a:r>
              <a:rPr lang="en"/>
              <a:t> uma plataforma WEB para que os usuários finais não precisassem necessariamente baixar algum sistema (em questão de infra-estrutura) e facilitasse a usabilidade caso não tivessem algum computador à disposição.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sistema será integrado com o banco de dados do </a:t>
            </a:r>
            <a:r>
              <a:rPr lang="en"/>
              <a:t>SIGRH,</a:t>
            </a:r>
            <a:r>
              <a:rPr lang="en"/>
              <a:t> para </a:t>
            </a:r>
            <a:r>
              <a:rPr lang="en"/>
              <a:t>podermos</a:t>
            </a:r>
            <a:r>
              <a:rPr lang="en"/>
              <a:t> recuperar a identificação de possíveis usuários da plataforma.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o desenvolvimento da API sugerimos Spring como Framework em cima da linguagem Java, por ser um framework bastante popular e de fácil uso, como também framework de bastante conhecimento por parte da equipe de desenvolvimento da instituição;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o desenvolvimento da Aplicação Web, recomendamos a utilização do ReactJS e Bootstrap, pelos mesmos motivos da escolha das tecnologias para a API.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o Banco de Dados: Postgres.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5"/>
          <p:cNvPicPr preferRelativeResize="0"/>
          <p:nvPr/>
        </p:nvPicPr>
        <p:blipFill rotWithShape="1">
          <a:blip r:embed="rId3">
            <a:alphaModFix/>
          </a:blip>
          <a:srcRect b="224" l="10080" r="11592" t="2090"/>
          <a:stretch/>
        </p:blipFill>
        <p:spPr>
          <a:xfrm>
            <a:off x="4984525" y="1552675"/>
            <a:ext cx="2909099" cy="20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5"/>
          <p:cNvSpPr/>
          <p:nvPr/>
        </p:nvSpPr>
        <p:spPr>
          <a:xfrm rot="5400000">
            <a:off x="5419968" y="1117223"/>
            <a:ext cx="2038200" cy="290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8" name="Google Shape;618;p55"/>
          <p:cNvGrpSpPr/>
          <p:nvPr/>
        </p:nvGrpSpPr>
        <p:grpSpPr>
          <a:xfrm>
            <a:off x="4804496" y="1377625"/>
            <a:ext cx="3284100" cy="2388300"/>
            <a:chOff x="4804496" y="1377625"/>
            <a:chExt cx="3284100" cy="2388300"/>
          </a:xfrm>
        </p:grpSpPr>
        <p:sp>
          <p:nvSpPr>
            <p:cNvPr id="619" name="Google Shape;619;p55"/>
            <p:cNvSpPr/>
            <p:nvPr/>
          </p:nvSpPr>
          <p:spPr>
            <a:xfrm rot="5400000">
              <a:off x="5252396" y="929725"/>
              <a:ext cx="2388300" cy="3284100"/>
            </a:xfrm>
            <a:prstGeom prst="roundRect">
              <a:avLst>
                <a:gd fmla="val 4846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620" name="Google Shape;620;p55"/>
            <p:cNvSpPr/>
            <p:nvPr/>
          </p:nvSpPr>
          <p:spPr>
            <a:xfrm>
              <a:off x="6364346" y="3629325"/>
              <a:ext cx="164400" cy="975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5"/>
            <p:cNvSpPr/>
            <p:nvPr/>
          </p:nvSpPr>
          <p:spPr>
            <a:xfrm>
              <a:off x="6419246" y="1420581"/>
              <a:ext cx="54600" cy="54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" name="Google Shape;622;p55"/>
          <p:cNvSpPr txBox="1"/>
          <p:nvPr>
            <p:ph type="title"/>
          </p:nvPr>
        </p:nvSpPr>
        <p:spPr>
          <a:xfrm>
            <a:off x="1143125" y="1784400"/>
            <a:ext cx="2743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LADO SERVIDOR</a:t>
            </a:r>
            <a:endParaRPr/>
          </a:p>
        </p:txBody>
      </p:sp>
      <p:sp>
        <p:nvSpPr>
          <p:cNvPr id="623" name="Google Shape;623;p55"/>
          <p:cNvSpPr txBox="1"/>
          <p:nvPr>
            <p:ph idx="1" type="body"/>
          </p:nvPr>
        </p:nvSpPr>
        <p:spPr>
          <a:xfrm>
            <a:off x="1143000" y="2571750"/>
            <a:ext cx="2743200" cy="1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Link figma</a:t>
            </a:r>
            <a:endParaRPr/>
          </a:p>
        </p:txBody>
      </p:sp>
      <p:pic>
        <p:nvPicPr>
          <p:cNvPr id="624" name="Google Shape;624;p55"/>
          <p:cNvPicPr preferRelativeResize="0"/>
          <p:nvPr/>
        </p:nvPicPr>
        <p:blipFill rotWithShape="1">
          <a:blip r:embed="rId5">
            <a:alphaModFix/>
          </a:blip>
          <a:srcRect b="0" l="9434" r="10340" t="0"/>
          <a:stretch/>
        </p:blipFill>
        <p:spPr>
          <a:xfrm>
            <a:off x="4975625" y="1552675"/>
            <a:ext cx="2909101" cy="203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 DE INSCRIÇÃO</a:t>
            </a:r>
            <a:endParaRPr/>
          </a:p>
        </p:txBody>
      </p:sp>
      <p:pic>
        <p:nvPicPr>
          <p:cNvPr id="630" name="Google Shape;6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775" y="1129600"/>
            <a:ext cx="6118399" cy="38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PLANOS DE TRABALHO</a:t>
            </a:r>
            <a:endParaRPr/>
          </a:p>
        </p:txBody>
      </p:sp>
      <p:pic>
        <p:nvPicPr>
          <p:cNvPr id="636" name="Google Shape;6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396" y="1105063"/>
            <a:ext cx="6215216" cy="387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1"/>
          <p:cNvSpPr txBox="1"/>
          <p:nvPr>
            <p:ph type="title"/>
          </p:nvPr>
        </p:nvSpPr>
        <p:spPr>
          <a:xfrm>
            <a:off x="1321800" y="1990350"/>
            <a:ext cx="6500400" cy="11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CONTEXTUALIZANDO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8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PLANO DE TRABALHO</a:t>
            </a:r>
            <a:endParaRPr/>
          </a:p>
        </p:txBody>
      </p:sp>
      <p:pic>
        <p:nvPicPr>
          <p:cNvPr id="642" name="Google Shape;6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526" y="1105075"/>
            <a:ext cx="6209074" cy="387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59"/>
          <p:cNvPicPr preferRelativeResize="0"/>
          <p:nvPr/>
        </p:nvPicPr>
        <p:blipFill rotWithShape="1">
          <a:blip r:embed="rId3">
            <a:alphaModFix/>
          </a:blip>
          <a:srcRect b="224" l="10080" r="11592" t="2090"/>
          <a:stretch/>
        </p:blipFill>
        <p:spPr>
          <a:xfrm>
            <a:off x="1911875" y="1552650"/>
            <a:ext cx="2909099" cy="20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9"/>
          <p:cNvSpPr/>
          <p:nvPr/>
        </p:nvSpPr>
        <p:spPr>
          <a:xfrm rot="5400000">
            <a:off x="2347318" y="1117198"/>
            <a:ext cx="2038200" cy="290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9" name="Google Shape;649;p59"/>
          <p:cNvGrpSpPr/>
          <p:nvPr/>
        </p:nvGrpSpPr>
        <p:grpSpPr>
          <a:xfrm>
            <a:off x="1731846" y="1377600"/>
            <a:ext cx="3284100" cy="2388300"/>
            <a:chOff x="4804496" y="1377625"/>
            <a:chExt cx="3284100" cy="2388300"/>
          </a:xfrm>
        </p:grpSpPr>
        <p:sp>
          <p:nvSpPr>
            <p:cNvPr id="650" name="Google Shape;650;p59"/>
            <p:cNvSpPr/>
            <p:nvPr/>
          </p:nvSpPr>
          <p:spPr>
            <a:xfrm rot="5400000">
              <a:off x="5252396" y="929725"/>
              <a:ext cx="2388300" cy="3284100"/>
            </a:xfrm>
            <a:prstGeom prst="roundRect">
              <a:avLst>
                <a:gd fmla="val 4846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651" name="Google Shape;651;p59"/>
            <p:cNvSpPr/>
            <p:nvPr/>
          </p:nvSpPr>
          <p:spPr>
            <a:xfrm>
              <a:off x="6364346" y="3629325"/>
              <a:ext cx="164400" cy="975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9"/>
            <p:cNvSpPr/>
            <p:nvPr/>
          </p:nvSpPr>
          <p:spPr>
            <a:xfrm>
              <a:off x="6419246" y="1420581"/>
              <a:ext cx="54600" cy="54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3" name="Google Shape;653;p59"/>
          <p:cNvSpPr txBox="1"/>
          <p:nvPr>
            <p:ph type="title"/>
          </p:nvPr>
        </p:nvSpPr>
        <p:spPr>
          <a:xfrm>
            <a:off x="5405750" y="1655325"/>
            <a:ext cx="1985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LADO GESTOR</a:t>
            </a:r>
            <a:endParaRPr/>
          </a:p>
        </p:txBody>
      </p:sp>
      <p:sp>
        <p:nvSpPr>
          <p:cNvPr id="654" name="Google Shape;654;p59"/>
          <p:cNvSpPr txBox="1"/>
          <p:nvPr>
            <p:ph idx="1" type="body"/>
          </p:nvPr>
        </p:nvSpPr>
        <p:spPr>
          <a:xfrm>
            <a:off x="5405625" y="2442675"/>
            <a:ext cx="2743200" cy="1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Link figma</a:t>
            </a:r>
            <a:endParaRPr/>
          </a:p>
        </p:txBody>
      </p:sp>
      <p:pic>
        <p:nvPicPr>
          <p:cNvPr id="655" name="Google Shape;655;p59"/>
          <p:cNvPicPr preferRelativeResize="0"/>
          <p:nvPr/>
        </p:nvPicPr>
        <p:blipFill rotWithShape="1">
          <a:blip r:embed="rId5">
            <a:alphaModFix/>
          </a:blip>
          <a:srcRect b="0" l="10383" r="10232" t="0"/>
          <a:stretch/>
        </p:blipFill>
        <p:spPr>
          <a:xfrm>
            <a:off x="1921900" y="1552650"/>
            <a:ext cx="2909100" cy="203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INÍCIO</a:t>
            </a:r>
            <a:endParaRPr/>
          </a:p>
        </p:txBody>
      </p:sp>
      <p:pic>
        <p:nvPicPr>
          <p:cNvPr id="661" name="Google Shape;6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775" y="1129600"/>
            <a:ext cx="6118400" cy="381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PLANOS DE GESTÃO</a:t>
            </a:r>
            <a:endParaRPr/>
          </a:p>
        </p:txBody>
      </p:sp>
      <p:pic>
        <p:nvPicPr>
          <p:cNvPr id="667" name="Google Shape;6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775" y="1129600"/>
            <a:ext cx="6118400" cy="3801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2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PLANO DE GESTÃO</a:t>
            </a:r>
            <a:endParaRPr/>
          </a:p>
        </p:txBody>
      </p:sp>
      <p:pic>
        <p:nvPicPr>
          <p:cNvPr id="673" name="Google Shape;6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775" y="1129600"/>
            <a:ext cx="6118401" cy="3811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PLANO DE GESTÃO FINALIZADO</a:t>
            </a:r>
            <a:endParaRPr/>
          </a:p>
        </p:txBody>
      </p:sp>
      <p:pic>
        <p:nvPicPr>
          <p:cNvPr id="679" name="Google Shape;67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775" y="1129600"/>
            <a:ext cx="6118399" cy="3796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PLANOS DE TRABALHO</a:t>
            </a:r>
            <a:endParaRPr/>
          </a:p>
        </p:txBody>
      </p:sp>
      <p:pic>
        <p:nvPicPr>
          <p:cNvPr id="685" name="Google Shape;6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800" y="1124425"/>
            <a:ext cx="6118400" cy="3806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PLANO DE TRABALHO</a:t>
            </a:r>
            <a:endParaRPr/>
          </a:p>
        </p:txBody>
      </p:sp>
      <p:pic>
        <p:nvPicPr>
          <p:cNvPr id="691" name="Google Shape;69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800" y="1124425"/>
            <a:ext cx="6118401" cy="3817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6"/>
          <p:cNvSpPr/>
          <p:nvPr/>
        </p:nvSpPr>
        <p:spPr>
          <a:xfrm rot="-5400000">
            <a:off x="7891823" y="-76220"/>
            <a:ext cx="1382694" cy="1382753"/>
          </a:xfrm>
          <a:custGeom>
            <a:rect b="b" l="l" r="r" t="t"/>
            <a:pathLst>
              <a:path extrusionOk="0" h="23185" w="23184">
                <a:moveTo>
                  <a:pt x="23183" y="1"/>
                </a:moveTo>
                <a:cubicBezTo>
                  <a:pt x="10408" y="1"/>
                  <a:pt x="0" y="10408"/>
                  <a:pt x="0" y="23184"/>
                </a:cubicBezTo>
                <a:lnTo>
                  <a:pt x="7239" y="23184"/>
                </a:lnTo>
                <a:cubicBezTo>
                  <a:pt x="7239" y="14378"/>
                  <a:pt x="14410" y="7206"/>
                  <a:pt x="23183" y="7206"/>
                </a:cubicBezTo>
                <a:lnTo>
                  <a:pt x="23183" y="1"/>
                </a:lnTo>
                <a:close/>
              </a:path>
            </a:pathLst>
          </a:custGeom>
          <a:solidFill>
            <a:srgbClr val="4248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6"/>
          <p:cNvSpPr/>
          <p:nvPr/>
        </p:nvSpPr>
        <p:spPr>
          <a:xfrm>
            <a:off x="425250" y="3316900"/>
            <a:ext cx="1427700" cy="9816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Esse sistema irá impactar o modelo de trabalho da UFPE?</a:t>
            </a:r>
            <a:endParaRPr sz="1000"/>
          </a:p>
        </p:txBody>
      </p:sp>
      <p:pic>
        <p:nvPicPr>
          <p:cNvPr id="698" name="Google Shape;698;p66"/>
          <p:cNvPicPr preferRelativeResize="0"/>
          <p:nvPr/>
        </p:nvPicPr>
        <p:blipFill rotWithShape="1">
          <a:blip r:embed="rId3">
            <a:alphaModFix/>
          </a:blip>
          <a:srcRect b="36710" l="20548" r="20554" t="4393"/>
          <a:stretch/>
        </p:blipFill>
        <p:spPr>
          <a:xfrm>
            <a:off x="152175" y="4332724"/>
            <a:ext cx="694800" cy="69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7"/>
          <p:cNvSpPr/>
          <p:nvPr/>
        </p:nvSpPr>
        <p:spPr>
          <a:xfrm rot="-5400000">
            <a:off x="7891823" y="-76220"/>
            <a:ext cx="1382694" cy="1382753"/>
          </a:xfrm>
          <a:custGeom>
            <a:rect b="b" l="l" r="r" t="t"/>
            <a:pathLst>
              <a:path extrusionOk="0" h="23185" w="23184">
                <a:moveTo>
                  <a:pt x="23183" y="1"/>
                </a:moveTo>
                <a:cubicBezTo>
                  <a:pt x="10408" y="1"/>
                  <a:pt x="0" y="10408"/>
                  <a:pt x="0" y="23184"/>
                </a:cubicBezTo>
                <a:lnTo>
                  <a:pt x="7239" y="23184"/>
                </a:lnTo>
                <a:cubicBezTo>
                  <a:pt x="7239" y="14378"/>
                  <a:pt x="14410" y="7206"/>
                  <a:pt x="23183" y="7206"/>
                </a:cubicBezTo>
                <a:lnTo>
                  <a:pt x="23183" y="1"/>
                </a:lnTo>
                <a:close/>
              </a:path>
            </a:pathLst>
          </a:custGeom>
          <a:solidFill>
            <a:srgbClr val="4248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67"/>
          <p:cNvSpPr/>
          <p:nvPr/>
        </p:nvSpPr>
        <p:spPr>
          <a:xfrm>
            <a:off x="425250" y="3316900"/>
            <a:ext cx="1427700" cy="9816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Esse sistema irá impactar o modelo de trabalho da UFPE?</a:t>
            </a:r>
            <a:endParaRPr sz="1000"/>
          </a:p>
        </p:txBody>
      </p:sp>
      <p:pic>
        <p:nvPicPr>
          <p:cNvPr id="705" name="Google Shape;705;p67"/>
          <p:cNvPicPr preferRelativeResize="0"/>
          <p:nvPr/>
        </p:nvPicPr>
        <p:blipFill rotWithShape="1">
          <a:blip r:embed="rId3">
            <a:alphaModFix/>
          </a:blip>
          <a:srcRect b="36710" l="20548" r="20554" t="4393"/>
          <a:stretch/>
        </p:blipFill>
        <p:spPr>
          <a:xfrm>
            <a:off x="152175" y="4332724"/>
            <a:ext cx="694800" cy="69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6" name="Google Shape;706;p6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NEGÓCIO TO-BE</a:t>
            </a:r>
            <a:endParaRPr/>
          </a:p>
        </p:txBody>
      </p:sp>
      <p:pic>
        <p:nvPicPr>
          <p:cNvPr id="707" name="Google Shape;70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475" y="1206525"/>
            <a:ext cx="3035905" cy="3821002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7"/>
          <p:cNvSpPr txBox="1"/>
          <p:nvPr>
            <p:ph idx="4294967295" type="body"/>
          </p:nvPr>
        </p:nvSpPr>
        <p:spPr>
          <a:xfrm>
            <a:off x="1959425" y="1306500"/>
            <a:ext cx="28656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O impacto será positivo por possuir um modelo com processos e subprocessos bem definidos que se aplicam para todas as unidades.</a:t>
            </a:r>
            <a:endParaRPr sz="12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 </a:t>
            </a:r>
            <a:r>
              <a:rPr lang="en"/>
              <a:t>WHO…?</a:t>
            </a:r>
            <a:endParaRPr/>
          </a:p>
        </p:txBody>
      </p:sp>
      <p:sp>
        <p:nvSpPr>
          <p:cNvPr id="412" name="Google Shape;412;p32"/>
          <p:cNvSpPr txBox="1"/>
          <p:nvPr>
            <p:ph idx="4294967295" type="body"/>
          </p:nvPr>
        </p:nvSpPr>
        <p:spPr>
          <a:xfrm>
            <a:off x="475875" y="1699050"/>
            <a:ext cx="4146600" cy="17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Alice tem 38 anos, é mãe de Pedro e Carla de 7 e 10 anos, respectivamente, e é casada com Alexandre.</a:t>
            </a:r>
            <a:endParaRPr sz="12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Alice trabalha como servidora na UFPE, no departamento de STI como desenvolvedora de software.</a:t>
            </a:r>
            <a:endParaRPr sz="12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Seus hobbies são passar tempo com as crianças, assistir Netflix e às vezes gosta de jogar alguns RPGS online.</a:t>
            </a:r>
            <a:endParaRPr sz="1200"/>
          </a:p>
        </p:txBody>
      </p:sp>
      <p:pic>
        <p:nvPicPr>
          <p:cNvPr id="413" name="Google Shape;413;p32"/>
          <p:cNvPicPr preferRelativeResize="0"/>
          <p:nvPr/>
        </p:nvPicPr>
        <p:blipFill rotWithShape="1">
          <a:blip r:embed="rId3">
            <a:alphaModFix/>
          </a:blip>
          <a:srcRect b="36710" l="20548" r="20554" t="4393"/>
          <a:stretch/>
        </p:blipFill>
        <p:spPr>
          <a:xfrm>
            <a:off x="5038725" y="1200148"/>
            <a:ext cx="2743200" cy="2743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8"/>
          <p:cNvSpPr/>
          <p:nvPr/>
        </p:nvSpPr>
        <p:spPr>
          <a:xfrm rot="-5400000">
            <a:off x="7891823" y="-76220"/>
            <a:ext cx="1382694" cy="1382753"/>
          </a:xfrm>
          <a:custGeom>
            <a:rect b="b" l="l" r="r" t="t"/>
            <a:pathLst>
              <a:path extrusionOk="0" h="23185" w="23184">
                <a:moveTo>
                  <a:pt x="23183" y="1"/>
                </a:moveTo>
                <a:cubicBezTo>
                  <a:pt x="10408" y="1"/>
                  <a:pt x="0" y="10408"/>
                  <a:pt x="0" y="23184"/>
                </a:cubicBezTo>
                <a:lnTo>
                  <a:pt x="7239" y="23184"/>
                </a:lnTo>
                <a:cubicBezTo>
                  <a:pt x="7239" y="14378"/>
                  <a:pt x="14410" y="7206"/>
                  <a:pt x="23183" y="7206"/>
                </a:cubicBezTo>
                <a:lnTo>
                  <a:pt x="23183" y="1"/>
                </a:lnTo>
                <a:close/>
              </a:path>
            </a:pathLst>
          </a:custGeom>
          <a:solidFill>
            <a:srgbClr val="4248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68"/>
          <p:cNvSpPr/>
          <p:nvPr/>
        </p:nvSpPr>
        <p:spPr>
          <a:xfrm>
            <a:off x="425250" y="3316900"/>
            <a:ext cx="1427700" cy="9816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Como iremos garantir que está sendo eficiente?</a:t>
            </a:r>
            <a:endParaRPr sz="1000"/>
          </a:p>
        </p:txBody>
      </p:sp>
      <p:pic>
        <p:nvPicPr>
          <p:cNvPr id="715" name="Google Shape;715;p68"/>
          <p:cNvPicPr preferRelativeResize="0"/>
          <p:nvPr/>
        </p:nvPicPr>
        <p:blipFill rotWithShape="1">
          <a:blip r:embed="rId3">
            <a:alphaModFix/>
          </a:blip>
          <a:srcRect b="36710" l="20548" r="20554" t="4393"/>
          <a:stretch/>
        </p:blipFill>
        <p:spPr>
          <a:xfrm>
            <a:off x="152175" y="4332724"/>
            <a:ext cx="694800" cy="69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9"/>
          <p:cNvSpPr/>
          <p:nvPr/>
        </p:nvSpPr>
        <p:spPr>
          <a:xfrm rot="-5400000">
            <a:off x="7891823" y="-76220"/>
            <a:ext cx="1382694" cy="1382753"/>
          </a:xfrm>
          <a:custGeom>
            <a:rect b="b" l="l" r="r" t="t"/>
            <a:pathLst>
              <a:path extrusionOk="0" h="23185" w="23184">
                <a:moveTo>
                  <a:pt x="23183" y="1"/>
                </a:moveTo>
                <a:cubicBezTo>
                  <a:pt x="10408" y="1"/>
                  <a:pt x="0" y="10408"/>
                  <a:pt x="0" y="23184"/>
                </a:cubicBezTo>
                <a:lnTo>
                  <a:pt x="7239" y="23184"/>
                </a:lnTo>
                <a:cubicBezTo>
                  <a:pt x="7239" y="14378"/>
                  <a:pt x="14410" y="7206"/>
                  <a:pt x="23183" y="7206"/>
                </a:cubicBezTo>
                <a:lnTo>
                  <a:pt x="23183" y="1"/>
                </a:lnTo>
                <a:close/>
              </a:path>
            </a:pathLst>
          </a:custGeom>
          <a:solidFill>
            <a:srgbClr val="4248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69"/>
          <p:cNvSpPr/>
          <p:nvPr/>
        </p:nvSpPr>
        <p:spPr>
          <a:xfrm>
            <a:off x="425250" y="3316900"/>
            <a:ext cx="1427700" cy="9816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Como iremos garantir que está sendo eficiente?</a:t>
            </a:r>
            <a:endParaRPr sz="1000"/>
          </a:p>
        </p:txBody>
      </p:sp>
      <p:pic>
        <p:nvPicPr>
          <p:cNvPr id="722" name="Google Shape;722;p69"/>
          <p:cNvPicPr preferRelativeResize="0"/>
          <p:nvPr/>
        </p:nvPicPr>
        <p:blipFill rotWithShape="1">
          <a:blip r:embed="rId3">
            <a:alphaModFix/>
          </a:blip>
          <a:srcRect b="36710" l="20548" r="20554" t="4393"/>
          <a:stretch/>
        </p:blipFill>
        <p:spPr>
          <a:xfrm>
            <a:off x="152175" y="4332724"/>
            <a:ext cx="694800" cy="69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3" name="Google Shape;723;p69"/>
          <p:cNvSpPr txBox="1"/>
          <p:nvPr>
            <p:ph type="title"/>
          </p:nvPr>
        </p:nvSpPr>
        <p:spPr>
          <a:xfrm>
            <a:off x="1438200" y="158500"/>
            <a:ext cx="6267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KPI’s</a:t>
            </a:r>
            <a:endParaRPr/>
          </a:p>
        </p:txBody>
      </p:sp>
      <p:sp>
        <p:nvSpPr>
          <p:cNvPr id="724" name="Google Shape;724;p69"/>
          <p:cNvSpPr txBox="1"/>
          <p:nvPr>
            <p:ph idx="4294967295" type="body"/>
          </p:nvPr>
        </p:nvSpPr>
        <p:spPr>
          <a:xfrm>
            <a:off x="1895150" y="1191650"/>
            <a:ext cx="5955000" cy="3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Indicador 1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AM - Alcance de metas. 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Objetivo: mapear o percentual de servidores que alcançaram o objetivo proposto no plano de trabalho.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Frequência: mensal.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Polaridade: Quanto maior, melhor.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Indicador 2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CCH- Concordância de carga horária. 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Objetivo: medir a concordância entre horas previstas e realizadas pelo servidor.  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Frequência: mensal.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Polaridade: Quanto mais igual, melhor.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Indicador 3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GSU - Grau de Satisfação do Usuário.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Objetivo: Medir taxa de satisfação entre os usuários do sistema.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Frequência: Trimestral.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Polaridade: Quanto maior, melhor.</a:t>
            </a:r>
            <a:endParaRPr sz="12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0"/>
          <p:cNvSpPr txBox="1"/>
          <p:nvPr>
            <p:ph idx="1" type="subTitle"/>
          </p:nvPr>
        </p:nvSpPr>
        <p:spPr>
          <a:xfrm>
            <a:off x="2218050" y="1321214"/>
            <a:ext cx="28530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Fase de execução</a:t>
            </a:r>
            <a:endParaRPr sz="1400"/>
          </a:p>
        </p:txBody>
      </p:sp>
      <p:sp>
        <p:nvSpPr>
          <p:cNvPr id="730" name="Google Shape;730;p70"/>
          <p:cNvSpPr txBox="1"/>
          <p:nvPr>
            <p:ph idx="3" type="title"/>
          </p:nvPr>
        </p:nvSpPr>
        <p:spPr>
          <a:xfrm>
            <a:off x="1829325" y="1152474"/>
            <a:ext cx="769800" cy="7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731" name="Google Shape;731;p7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 MACRO EM SPRINTS</a:t>
            </a:r>
            <a:endParaRPr/>
          </a:p>
        </p:txBody>
      </p:sp>
      <p:sp>
        <p:nvSpPr>
          <p:cNvPr id="732" name="Google Shape;732;p70"/>
          <p:cNvSpPr/>
          <p:nvPr/>
        </p:nvSpPr>
        <p:spPr>
          <a:xfrm rot="-5400000">
            <a:off x="7891823" y="-76220"/>
            <a:ext cx="1382694" cy="1382753"/>
          </a:xfrm>
          <a:custGeom>
            <a:rect b="b" l="l" r="r" t="t"/>
            <a:pathLst>
              <a:path extrusionOk="0" h="23185" w="23184">
                <a:moveTo>
                  <a:pt x="23183" y="1"/>
                </a:moveTo>
                <a:cubicBezTo>
                  <a:pt x="10408" y="1"/>
                  <a:pt x="0" y="10408"/>
                  <a:pt x="0" y="23184"/>
                </a:cubicBezTo>
                <a:lnTo>
                  <a:pt x="7239" y="23184"/>
                </a:lnTo>
                <a:cubicBezTo>
                  <a:pt x="7239" y="14378"/>
                  <a:pt x="14410" y="7206"/>
                  <a:pt x="23183" y="7206"/>
                </a:cubicBezTo>
                <a:lnTo>
                  <a:pt x="23183" y="1"/>
                </a:lnTo>
                <a:close/>
              </a:path>
            </a:pathLst>
          </a:custGeom>
          <a:solidFill>
            <a:srgbClr val="4248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70"/>
          <p:cNvSpPr txBox="1"/>
          <p:nvPr>
            <p:ph idx="1" type="subTitle"/>
          </p:nvPr>
        </p:nvSpPr>
        <p:spPr>
          <a:xfrm>
            <a:off x="2218050" y="2050739"/>
            <a:ext cx="28530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Gerenciamento do andamento do projeto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34" name="Google Shape;734;p70"/>
          <p:cNvSpPr txBox="1"/>
          <p:nvPr>
            <p:ph idx="3" type="title"/>
          </p:nvPr>
        </p:nvSpPr>
        <p:spPr>
          <a:xfrm>
            <a:off x="1829325" y="1881999"/>
            <a:ext cx="769800" cy="7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35" name="Google Shape;735;p70"/>
          <p:cNvSpPr txBox="1"/>
          <p:nvPr>
            <p:ph idx="1" type="subTitle"/>
          </p:nvPr>
        </p:nvSpPr>
        <p:spPr>
          <a:xfrm>
            <a:off x="2218050" y="2949014"/>
            <a:ext cx="28530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Relatórios de progresso</a:t>
            </a:r>
            <a:endParaRPr sz="1400"/>
          </a:p>
        </p:txBody>
      </p:sp>
      <p:sp>
        <p:nvSpPr>
          <p:cNvPr id="736" name="Google Shape;736;p70"/>
          <p:cNvSpPr txBox="1"/>
          <p:nvPr>
            <p:ph idx="3" type="title"/>
          </p:nvPr>
        </p:nvSpPr>
        <p:spPr>
          <a:xfrm>
            <a:off x="1829325" y="2780274"/>
            <a:ext cx="769800" cy="7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737" name="Google Shape;737;p70"/>
          <p:cNvSpPr txBox="1"/>
          <p:nvPr>
            <p:ph idx="1" type="subTitle"/>
          </p:nvPr>
        </p:nvSpPr>
        <p:spPr>
          <a:xfrm>
            <a:off x="2218050" y="3686125"/>
            <a:ext cx="31644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Finalização do desenvolvimento do sistema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38" name="Google Shape;738;p70"/>
          <p:cNvSpPr txBox="1"/>
          <p:nvPr>
            <p:ph idx="3" type="title"/>
          </p:nvPr>
        </p:nvSpPr>
        <p:spPr>
          <a:xfrm>
            <a:off x="1829325" y="3517374"/>
            <a:ext cx="769800" cy="7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739" name="Google Shape;739;p70"/>
          <p:cNvSpPr txBox="1"/>
          <p:nvPr>
            <p:ph idx="1" type="subTitle"/>
          </p:nvPr>
        </p:nvSpPr>
        <p:spPr>
          <a:xfrm>
            <a:off x="2218050" y="4460875"/>
            <a:ext cx="35391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Apresentação e implementação do sistema</a:t>
            </a:r>
            <a:endParaRPr sz="1400"/>
          </a:p>
        </p:txBody>
      </p:sp>
      <p:sp>
        <p:nvSpPr>
          <p:cNvPr id="740" name="Google Shape;740;p70"/>
          <p:cNvSpPr txBox="1"/>
          <p:nvPr>
            <p:ph idx="3" type="title"/>
          </p:nvPr>
        </p:nvSpPr>
        <p:spPr>
          <a:xfrm>
            <a:off x="1829325" y="4292124"/>
            <a:ext cx="769800" cy="7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741" name="Google Shape;741;p70"/>
          <p:cNvSpPr txBox="1"/>
          <p:nvPr>
            <p:ph idx="1" type="subTitle"/>
          </p:nvPr>
        </p:nvSpPr>
        <p:spPr>
          <a:xfrm>
            <a:off x="5893425" y="1263239"/>
            <a:ext cx="28530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Capacitação dos gestores no sistema</a:t>
            </a:r>
            <a:endParaRPr sz="1400"/>
          </a:p>
        </p:txBody>
      </p:sp>
      <p:sp>
        <p:nvSpPr>
          <p:cNvPr id="742" name="Google Shape;742;p70"/>
          <p:cNvSpPr txBox="1"/>
          <p:nvPr>
            <p:ph idx="3" type="title"/>
          </p:nvPr>
        </p:nvSpPr>
        <p:spPr>
          <a:xfrm>
            <a:off x="5428500" y="1094499"/>
            <a:ext cx="769800" cy="7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743" name="Google Shape;743;p70"/>
          <p:cNvSpPr txBox="1"/>
          <p:nvPr>
            <p:ph idx="1" type="subTitle"/>
          </p:nvPr>
        </p:nvSpPr>
        <p:spPr>
          <a:xfrm>
            <a:off x="5893425" y="1992764"/>
            <a:ext cx="28530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Capacitação dos servidores no sistema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44" name="Google Shape;744;p70"/>
          <p:cNvSpPr txBox="1"/>
          <p:nvPr>
            <p:ph idx="3" type="title"/>
          </p:nvPr>
        </p:nvSpPr>
        <p:spPr>
          <a:xfrm>
            <a:off x="5428500" y="1824024"/>
            <a:ext cx="769800" cy="7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745" name="Google Shape;745;p70"/>
          <p:cNvSpPr txBox="1"/>
          <p:nvPr>
            <p:ph idx="1" type="subTitle"/>
          </p:nvPr>
        </p:nvSpPr>
        <p:spPr>
          <a:xfrm>
            <a:off x="5893425" y="2891039"/>
            <a:ext cx="28530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Uso pleno do sistema</a:t>
            </a:r>
            <a:endParaRPr sz="1400"/>
          </a:p>
        </p:txBody>
      </p:sp>
      <p:sp>
        <p:nvSpPr>
          <p:cNvPr id="746" name="Google Shape;746;p70"/>
          <p:cNvSpPr txBox="1"/>
          <p:nvPr>
            <p:ph idx="3" type="title"/>
          </p:nvPr>
        </p:nvSpPr>
        <p:spPr>
          <a:xfrm>
            <a:off x="5428500" y="2722299"/>
            <a:ext cx="769800" cy="7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747" name="Google Shape;747;p70"/>
          <p:cNvSpPr txBox="1"/>
          <p:nvPr>
            <p:ph idx="1" type="subTitle"/>
          </p:nvPr>
        </p:nvSpPr>
        <p:spPr>
          <a:xfrm>
            <a:off x="5893425" y="3628150"/>
            <a:ext cx="31644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Coleta de feedback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48" name="Google Shape;748;p70"/>
          <p:cNvSpPr txBox="1"/>
          <p:nvPr>
            <p:ph idx="3" type="title"/>
          </p:nvPr>
        </p:nvSpPr>
        <p:spPr>
          <a:xfrm>
            <a:off x="5428500" y="3459399"/>
            <a:ext cx="769800" cy="7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749" name="Google Shape;749;p70"/>
          <p:cNvSpPr txBox="1"/>
          <p:nvPr>
            <p:ph idx="1" type="subTitle"/>
          </p:nvPr>
        </p:nvSpPr>
        <p:spPr>
          <a:xfrm>
            <a:off x="5893425" y="4365250"/>
            <a:ext cx="2662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Validação do sistema com a normativa nr 65/2020</a:t>
            </a:r>
            <a:endParaRPr sz="1400"/>
          </a:p>
        </p:txBody>
      </p:sp>
      <p:sp>
        <p:nvSpPr>
          <p:cNvPr id="750" name="Google Shape;750;p70"/>
          <p:cNvSpPr txBox="1"/>
          <p:nvPr>
            <p:ph idx="3" type="title"/>
          </p:nvPr>
        </p:nvSpPr>
        <p:spPr>
          <a:xfrm>
            <a:off x="5428500" y="4196499"/>
            <a:ext cx="769800" cy="7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751" name="Google Shape;751;p70"/>
          <p:cNvSpPr/>
          <p:nvPr/>
        </p:nvSpPr>
        <p:spPr>
          <a:xfrm>
            <a:off x="425250" y="3316900"/>
            <a:ext cx="1427700" cy="9816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 implantação obedecerá um cronograma macro</a:t>
            </a:r>
            <a:endParaRPr sz="900"/>
          </a:p>
        </p:txBody>
      </p:sp>
      <p:pic>
        <p:nvPicPr>
          <p:cNvPr id="752" name="Google Shape;752;p70"/>
          <p:cNvPicPr preferRelativeResize="0"/>
          <p:nvPr/>
        </p:nvPicPr>
        <p:blipFill rotWithShape="1">
          <a:blip r:embed="rId3">
            <a:alphaModFix/>
          </a:blip>
          <a:srcRect b="54992" l="46295" r="12108" t="7594"/>
          <a:stretch/>
        </p:blipFill>
        <p:spPr>
          <a:xfrm>
            <a:off x="144532" y="4332722"/>
            <a:ext cx="710100" cy="69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1"/>
          <p:cNvSpPr/>
          <p:nvPr/>
        </p:nvSpPr>
        <p:spPr>
          <a:xfrm rot="-5400000">
            <a:off x="7891823" y="-76220"/>
            <a:ext cx="1382694" cy="1382753"/>
          </a:xfrm>
          <a:custGeom>
            <a:rect b="b" l="l" r="r" t="t"/>
            <a:pathLst>
              <a:path extrusionOk="0" h="23185" w="23184">
                <a:moveTo>
                  <a:pt x="23183" y="1"/>
                </a:moveTo>
                <a:cubicBezTo>
                  <a:pt x="10408" y="1"/>
                  <a:pt x="0" y="10408"/>
                  <a:pt x="0" y="23184"/>
                </a:cubicBezTo>
                <a:lnTo>
                  <a:pt x="7239" y="23184"/>
                </a:lnTo>
                <a:cubicBezTo>
                  <a:pt x="7239" y="14378"/>
                  <a:pt x="14410" y="7206"/>
                  <a:pt x="23183" y="7206"/>
                </a:cubicBezTo>
                <a:lnTo>
                  <a:pt x="23183" y="1"/>
                </a:lnTo>
                <a:close/>
              </a:path>
            </a:pathLst>
          </a:custGeom>
          <a:solidFill>
            <a:srgbClr val="4248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8" name="Google Shape;758;p71"/>
          <p:cNvPicPr preferRelativeResize="0"/>
          <p:nvPr/>
        </p:nvPicPr>
        <p:blipFill rotWithShape="1">
          <a:blip r:embed="rId3">
            <a:alphaModFix/>
          </a:blip>
          <a:srcRect b="36710" l="20548" r="20554" t="4393"/>
          <a:stretch/>
        </p:blipFill>
        <p:spPr>
          <a:xfrm>
            <a:off x="1868512" y="1912574"/>
            <a:ext cx="694800" cy="69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9" name="Google Shape;759;p71"/>
          <p:cNvSpPr/>
          <p:nvPr/>
        </p:nvSpPr>
        <p:spPr>
          <a:xfrm>
            <a:off x="2790188" y="2001825"/>
            <a:ext cx="4485300" cy="1229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 legal! Agora eu entendi melhor o contexto da GPD e da normativa nrº 65/2020.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Toda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circunstância da necessidade de uma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ferramenta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que auxilie esse processo de gestão e atenda essa normativa é fundamental. Com essa explicação também consegui entender os pontos fortes e fracos do modelo do processo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2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23/12/2021, UM DIA COMUM NO STI…</a:t>
            </a:r>
            <a:endParaRPr/>
          </a:p>
        </p:txBody>
      </p:sp>
      <p:sp>
        <p:nvSpPr>
          <p:cNvPr id="765" name="Google Shape;765;p72"/>
          <p:cNvSpPr txBox="1"/>
          <p:nvPr>
            <p:ph idx="4294967295" type="title"/>
          </p:nvPr>
        </p:nvSpPr>
        <p:spPr>
          <a:xfrm>
            <a:off x="1355618" y="2336860"/>
            <a:ext cx="14355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ALICE</a:t>
            </a:r>
            <a:endParaRPr sz="1800"/>
          </a:p>
        </p:txBody>
      </p:sp>
      <p:pic>
        <p:nvPicPr>
          <p:cNvPr id="766" name="Google Shape;766;p72"/>
          <p:cNvPicPr preferRelativeResize="0"/>
          <p:nvPr/>
        </p:nvPicPr>
        <p:blipFill rotWithShape="1">
          <a:blip r:embed="rId3">
            <a:alphaModFix/>
          </a:blip>
          <a:srcRect b="36710" l="20548" r="20554" t="4393"/>
          <a:stretch/>
        </p:blipFill>
        <p:spPr>
          <a:xfrm>
            <a:off x="1725975" y="1558474"/>
            <a:ext cx="694800" cy="69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7" name="Google Shape;767;p72"/>
          <p:cNvSpPr txBox="1"/>
          <p:nvPr>
            <p:ph idx="4294967295" type="subTitle"/>
          </p:nvPr>
        </p:nvSpPr>
        <p:spPr>
          <a:xfrm>
            <a:off x="1579050" y="2921800"/>
            <a:ext cx="59859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Depois de Alice ter todas as suas dúvidas sanadas, ela decidiu que vai  se inscrever para aderir ao teletrabalho com o intuito de ficar mais perto de Pedro e Carla, podendo trabalhar e aproveitar para fazer mais parte do cotidiano deles e de Alexandre.</a:t>
            </a:r>
            <a:endParaRPr sz="1400"/>
          </a:p>
        </p:txBody>
      </p:sp>
      <p:grpSp>
        <p:nvGrpSpPr>
          <p:cNvPr id="768" name="Google Shape;768;p72"/>
          <p:cNvGrpSpPr/>
          <p:nvPr/>
        </p:nvGrpSpPr>
        <p:grpSpPr>
          <a:xfrm>
            <a:off x="2791134" y="1834209"/>
            <a:ext cx="219454" cy="271090"/>
            <a:chOff x="4960900" y="2433225"/>
            <a:chExt cx="48525" cy="60050"/>
          </a:xfrm>
        </p:grpSpPr>
        <p:sp>
          <p:nvSpPr>
            <p:cNvPr id="769" name="Google Shape;769;p72"/>
            <p:cNvSpPr/>
            <p:nvPr/>
          </p:nvSpPr>
          <p:spPr>
            <a:xfrm>
              <a:off x="4974225" y="2433225"/>
              <a:ext cx="35200" cy="60050"/>
            </a:xfrm>
            <a:custGeom>
              <a:rect b="b" l="l" r="r" t="t"/>
              <a:pathLst>
                <a:path extrusionOk="0" h="2402" w="1408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72"/>
            <p:cNvSpPr/>
            <p:nvPr/>
          </p:nvSpPr>
          <p:spPr>
            <a:xfrm>
              <a:off x="4960900" y="2433225"/>
              <a:ext cx="35175" cy="60050"/>
            </a:xfrm>
            <a:custGeom>
              <a:rect b="b" l="l" r="r" t="t"/>
              <a:pathLst>
                <a:path extrusionOk="0" h="2402" w="1407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1" name="Google Shape;771;p72"/>
          <p:cNvPicPr preferRelativeResize="0"/>
          <p:nvPr/>
        </p:nvPicPr>
        <p:blipFill rotWithShape="1">
          <a:blip r:embed="rId4">
            <a:alphaModFix/>
          </a:blip>
          <a:srcRect b="54992" l="46295" r="12108" t="7594"/>
          <a:stretch/>
        </p:blipFill>
        <p:spPr>
          <a:xfrm>
            <a:off x="3381382" y="1558472"/>
            <a:ext cx="710100" cy="69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72" name="Google Shape;772;p72"/>
          <p:cNvSpPr txBox="1"/>
          <p:nvPr>
            <p:ph idx="4294967295" type="title"/>
          </p:nvPr>
        </p:nvSpPr>
        <p:spPr>
          <a:xfrm>
            <a:off x="3018680" y="2336860"/>
            <a:ext cx="14355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PÂMELA</a:t>
            </a:r>
            <a:endParaRPr sz="1800"/>
          </a:p>
        </p:txBody>
      </p:sp>
      <p:grpSp>
        <p:nvGrpSpPr>
          <p:cNvPr id="773" name="Google Shape;773;p72"/>
          <p:cNvGrpSpPr/>
          <p:nvPr/>
        </p:nvGrpSpPr>
        <p:grpSpPr>
          <a:xfrm>
            <a:off x="4462284" y="1834209"/>
            <a:ext cx="219454" cy="271090"/>
            <a:chOff x="4960900" y="2433225"/>
            <a:chExt cx="48525" cy="60050"/>
          </a:xfrm>
        </p:grpSpPr>
        <p:sp>
          <p:nvSpPr>
            <p:cNvPr id="774" name="Google Shape;774;p72"/>
            <p:cNvSpPr/>
            <p:nvPr/>
          </p:nvSpPr>
          <p:spPr>
            <a:xfrm>
              <a:off x="4974225" y="2433225"/>
              <a:ext cx="35200" cy="60050"/>
            </a:xfrm>
            <a:custGeom>
              <a:rect b="b" l="l" r="r" t="t"/>
              <a:pathLst>
                <a:path extrusionOk="0" h="2402" w="1408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72"/>
            <p:cNvSpPr/>
            <p:nvPr/>
          </p:nvSpPr>
          <p:spPr>
            <a:xfrm>
              <a:off x="4960900" y="2433225"/>
              <a:ext cx="35175" cy="60050"/>
            </a:xfrm>
            <a:custGeom>
              <a:rect b="b" l="l" r="r" t="t"/>
              <a:pathLst>
                <a:path extrusionOk="0" h="2402" w="1407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6" name="Google Shape;776;p72"/>
          <p:cNvPicPr preferRelativeResize="0"/>
          <p:nvPr/>
        </p:nvPicPr>
        <p:blipFill rotWithShape="1">
          <a:blip r:embed="rId4">
            <a:alphaModFix/>
          </a:blip>
          <a:srcRect b="54992" l="46295" r="12108" t="7594"/>
          <a:stretch/>
        </p:blipFill>
        <p:spPr>
          <a:xfrm>
            <a:off x="5048482" y="1558472"/>
            <a:ext cx="710100" cy="69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77" name="Google Shape;777;p72"/>
          <p:cNvSpPr txBox="1"/>
          <p:nvPr>
            <p:ph idx="4294967295" type="title"/>
          </p:nvPr>
        </p:nvSpPr>
        <p:spPr>
          <a:xfrm>
            <a:off x="4685780" y="2336860"/>
            <a:ext cx="14355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PÂMELA</a:t>
            </a:r>
            <a:endParaRPr sz="1800"/>
          </a:p>
        </p:txBody>
      </p:sp>
      <p:grpSp>
        <p:nvGrpSpPr>
          <p:cNvPr id="778" name="Google Shape;778;p72"/>
          <p:cNvGrpSpPr/>
          <p:nvPr/>
        </p:nvGrpSpPr>
        <p:grpSpPr>
          <a:xfrm>
            <a:off x="6133434" y="1770334"/>
            <a:ext cx="219454" cy="271090"/>
            <a:chOff x="4960900" y="2433225"/>
            <a:chExt cx="48525" cy="60050"/>
          </a:xfrm>
        </p:grpSpPr>
        <p:sp>
          <p:nvSpPr>
            <p:cNvPr id="779" name="Google Shape;779;p72"/>
            <p:cNvSpPr/>
            <p:nvPr/>
          </p:nvSpPr>
          <p:spPr>
            <a:xfrm>
              <a:off x="4974225" y="2433225"/>
              <a:ext cx="35200" cy="60050"/>
            </a:xfrm>
            <a:custGeom>
              <a:rect b="b" l="l" r="r" t="t"/>
              <a:pathLst>
                <a:path extrusionOk="0" h="2402" w="1408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72"/>
            <p:cNvSpPr/>
            <p:nvPr/>
          </p:nvSpPr>
          <p:spPr>
            <a:xfrm>
              <a:off x="4960900" y="2433225"/>
              <a:ext cx="35175" cy="60050"/>
            </a:xfrm>
            <a:custGeom>
              <a:rect b="b" l="l" r="r" t="t"/>
              <a:pathLst>
                <a:path extrusionOk="0" h="2402" w="1407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1" name="Google Shape;781;p72"/>
          <p:cNvSpPr txBox="1"/>
          <p:nvPr>
            <p:ph idx="4294967295" type="title"/>
          </p:nvPr>
        </p:nvSpPr>
        <p:spPr>
          <a:xfrm>
            <a:off x="6352868" y="2336860"/>
            <a:ext cx="14355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ALICE</a:t>
            </a:r>
            <a:endParaRPr sz="1800"/>
          </a:p>
        </p:txBody>
      </p:sp>
      <p:pic>
        <p:nvPicPr>
          <p:cNvPr id="782" name="Google Shape;782;p72"/>
          <p:cNvPicPr preferRelativeResize="0"/>
          <p:nvPr/>
        </p:nvPicPr>
        <p:blipFill rotWithShape="1">
          <a:blip r:embed="rId3">
            <a:alphaModFix/>
          </a:blip>
          <a:srcRect b="36710" l="20548" r="20554" t="4393"/>
          <a:stretch/>
        </p:blipFill>
        <p:spPr>
          <a:xfrm>
            <a:off x="6723225" y="1558474"/>
            <a:ext cx="694800" cy="69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3"/>
          <p:cNvSpPr txBox="1"/>
          <p:nvPr>
            <p:ph type="title"/>
          </p:nvPr>
        </p:nvSpPr>
        <p:spPr>
          <a:xfrm>
            <a:off x="713225" y="2150850"/>
            <a:ext cx="771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GRUPO 4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4"/>
          <p:cNvSpPr txBox="1"/>
          <p:nvPr>
            <p:ph type="title"/>
          </p:nvPr>
        </p:nvSpPr>
        <p:spPr>
          <a:xfrm>
            <a:off x="4421175" y="778475"/>
            <a:ext cx="38589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PLANEJADO</a:t>
            </a:r>
            <a:endParaRPr/>
          </a:p>
        </p:txBody>
      </p:sp>
      <p:sp>
        <p:nvSpPr>
          <p:cNvPr id="793" name="Google Shape;793;p74"/>
          <p:cNvSpPr txBox="1"/>
          <p:nvPr>
            <p:ph idx="4294967295" type="body"/>
          </p:nvPr>
        </p:nvSpPr>
        <p:spPr>
          <a:xfrm>
            <a:off x="4327725" y="1487800"/>
            <a:ext cx="4045800" cy="28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Finalizar o documento final dia 06/10;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Corrigir a modelagem AS-IS;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Desenvolver e validar TO-BE;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Desenvolver e validar solução final;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Validar documento final com o cliente;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5"/>
          <p:cNvSpPr txBox="1"/>
          <p:nvPr>
            <p:ph type="title"/>
          </p:nvPr>
        </p:nvSpPr>
        <p:spPr>
          <a:xfrm>
            <a:off x="4421175" y="778475"/>
            <a:ext cx="38589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REALIZADO</a:t>
            </a:r>
            <a:endParaRPr/>
          </a:p>
        </p:txBody>
      </p:sp>
      <p:sp>
        <p:nvSpPr>
          <p:cNvPr id="799" name="Google Shape;799;p75"/>
          <p:cNvSpPr txBox="1"/>
          <p:nvPr>
            <p:ph idx="4294967295" type="body"/>
          </p:nvPr>
        </p:nvSpPr>
        <p:spPr>
          <a:xfrm>
            <a:off x="4327725" y="1487800"/>
            <a:ext cx="4045800" cy="28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Finalizar o documento final dia 06/10;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Corrigir a modelagem AS-IS;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Desenvolver e validar TO-BE;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Desenvolver e validar solução final;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Validar documento final com o cliente;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6"/>
          <p:cNvSpPr txBox="1"/>
          <p:nvPr>
            <p:ph idx="9" type="title"/>
          </p:nvPr>
        </p:nvSpPr>
        <p:spPr>
          <a:xfrm>
            <a:off x="713225" y="539500"/>
            <a:ext cx="3964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DEU CERTO</a:t>
            </a:r>
            <a:endParaRPr/>
          </a:p>
        </p:txBody>
      </p:sp>
      <p:sp>
        <p:nvSpPr>
          <p:cNvPr id="805" name="Google Shape;805;p76"/>
          <p:cNvSpPr txBox="1"/>
          <p:nvPr>
            <p:ph idx="1" type="subTitle"/>
          </p:nvPr>
        </p:nvSpPr>
        <p:spPr>
          <a:xfrm>
            <a:off x="713225" y="1859250"/>
            <a:ext cx="6040200" cy="14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0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Desenvolvimento da proposta de solução ;</a:t>
            </a:r>
            <a:endParaRPr b="0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0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Validação da solução desenvolvida;</a:t>
            </a:r>
            <a:endParaRPr b="0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0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Desenvolvimento do plano de melhoria;</a:t>
            </a:r>
            <a:endParaRPr b="0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7"/>
          <p:cNvSpPr txBox="1"/>
          <p:nvPr>
            <p:ph idx="9" type="title"/>
          </p:nvPr>
        </p:nvSpPr>
        <p:spPr>
          <a:xfrm>
            <a:off x="713225" y="539500"/>
            <a:ext cx="3964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 DE DESENVOLVIMENTO</a:t>
            </a:r>
            <a:endParaRPr/>
          </a:p>
        </p:txBody>
      </p:sp>
      <p:pic>
        <p:nvPicPr>
          <p:cNvPr id="811" name="Google Shape;81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4326275"/>
            <a:ext cx="465800" cy="4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77"/>
          <p:cNvPicPr preferRelativeResize="0"/>
          <p:nvPr/>
        </p:nvPicPr>
        <p:blipFill rotWithShape="1">
          <a:blip r:embed="rId4">
            <a:alphaModFix/>
          </a:blip>
          <a:srcRect b="12345" l="15151" r="18279" t="17271"/>
          <a:stretch/>
        </p:blipFill>
        <p:spPr>
          <a:xfrm>
            <a:off x="1269475" y="4288225"/>
            <a:ext cx="588750" cy="6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8675" y="4354875"/>
            <a:ext cx="408600" cy="4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77"/>
          <p:cNvPicPr preferRelativeResize="0"/>
          <p:nvPr/>
        </p:nvPicPr>
        <p:blipFill rotWithShape="1">
          <a:blip r:embed="rId6">
            <a:alphaModFix/>
          </a:blip>
          <a:srcRect b="0" l="16485" r="16060" t="0"/>
          <a:stretch/>
        </p:blipFill>
        <p:spPr>
          <a:xfrm>
            <a:off x="2507050" y="4351875"/>
            <a:ext cx="497165" cy="4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77"/>
          <p:cNvSpPr txBox="1"/>
          <p:nvPr>
            <p:ph idx="1" type="subTitle"/>
          </p:nvPr>
        </p:nvSpPr>
        <p:spPr>
          <a:xfrm>
            <a:off x="713225" y="1572125"/>
            <a:ext cx="6040200" cy="26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0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Reuniões de planejamento no início de cada iteração;</a:t>
            </a:r>
            <a:endParaRPr b="0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0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Reuniões com o time;</a:t>
            </a:r>
            <a:endParaRPr b="0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0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Documentar artefatos do projeto;</a:t>
            </a:r>
            <a:endParaRPr b="0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0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Reuniões com o cliente;</a:t>
            </a:r>
            <a:endParaRPr b="0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0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Update e Feedback;</a:t>
            </a:r>
            <a:endParaRPr b="0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0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Atualizar github do projeto ao final de cada iteração;</a:t>
            </a:r>
            <a:endParaRPr b="0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0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Análise e retrospectiva da iteração. </a:t>
            </a:r>
            <a:endParaRPr b="0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PÂMELA</a:t>
            </a:r>
            <a:r>
              <a:rPr lang="en"/>
              <a:t> WHO…?</a:t>
            </a:r>
            <a:endParaRPr/>
          </a:p>
        </p:txBody>
      </p:sp>
      <p:sp>
        <p:nvSpPr>
          <p:cNvPr id="419" name="Google Shape;419;p33"/>
          <p:cNvSpPr txBox="1"/>
          <p:nvPr>
            <p:ph idx="4294967295" type="body"/>
          </p:nvPr>
        </p:nvSpPr>
        <p:spPr>
          <a:xfrm>
            <a:off x="4167000" y="1699050"/>
            <a:ext cx="4146600" cy="17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Pâmela tem 42 anos e é gestora do departamento de </a:t>
            </a:r>
            <a:r>
              <a:rPr lang="en" sz="1200"/>
              <a:t>superintendência de</a:t>
            </a:r>
            <a:r>
              <a:rPr lang="en" sz="1200"/>
              <a:t> tecnologia da UFPE.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Pâmela ama viajar e tem como ambição conhecer todos os continentes do mundo.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Seus hobbies são viajar, cozinhar, apreciar arte e ama desafios.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20" name="Google Shape;420;p33"/>
          <p:cNvPicPr preferRelativeResize="0"/>
          <p:nvPr/>
        </p:nvPicPr>
        <p:blipFill rotWithShape="1">
          <a:blip r:embed="rId3">
            <a:alphaModFix/>
          </a:blip>
          <a:srcRect b="54992" l="46295" r="12108" t="7594"/>
          <a:stretch/>
        </p:blipFill>
        <p:spPr>
          <a:xfrm>
            <a:off x="536625" y="1075500"/>
            <a:ext cx="3057900" cy="2992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8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DESCRIÇÃO DA METODOLOGIA</a:t>
            </a:r>
            <a:endParaRPr/>
          </a:p>
        </p:txBody>
      </p:sp>
      <p:sp>
        <p:nvSpPr>
          <p:cNvPr id="821" name="Google Shape;821;p78"/>
          <p:cNvSpPr txBox="1"/>
          <p:nvPr>
            <p:ph idx="4294967295" type="subTitle"/>
          </p:nvPr>
        </p:nvSpPr>
        <p:spPr>
          <a:xfrm>
            <a:off x="2292550" y="2008188"/>
            <a:ext cx="1512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Reunião com o time</a:t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2" name="Google Shape;822;p78"/>
          <p:cNvSpPr txBox="1"/>
          <p:nvPr>
            <p:ph idx="4294967295" type="subTitle"/>
          </p:nvPr>
        </p:nvSpPr>
        <p:spPr>
          <a:xfrm>
            <a:off x="2291138" y="2666180"/>
            <a:ext cx="1512900" cy="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Reuniões semanais para validação do andamento das atividades. Quando em período pré report, iterações diárias. 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23" name="Google Shape;823;p78"/>
          <p:cNvSpPr txBox="1"/>
          <p:nvPr>
            <p:ph idx="4294967295" type="subTitle"/>
          </p:nvPr>
        </p:nvSpPr>
        <p:spPr>
          <a:xfrm>
            <a:off x="769550" y="2008188"/>
            <a:ext cx="1512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Reunião com Marlos</a:t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4" name="Google Shape;824;p78"/>
          <p:cNvSpPr txBox="1"/>
          <p:nvPr>
            <p:ph idx="4294967295" type="subTitle"/>
          </p:nvPr>
        </p:nvSpPr>
        <p:spPr>
          <a:xfrm>
            <a:off x="769550" y="2648622"/>
            <a:ext cx="15129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Reuniões semanais, sempre </a:t>
            </a:r>
            <a:r>
              <a:rPr lang="en" sz="1200"/>
              <a:t>às segundas, com abertura para novos encontros.</a:t>
            </a:r>
            <a:r>
              <a:rPr lang="en" sz="1200"/>
              <a:t> Todas as reuniões gravadas e com ata de transcrição. </a:t>
            </a:r>
            <a:endParaRPr sz="1200"/>
          </a:p>
        </p:txBody>
      </p:sp>
      <p:sp>
        <p:nvSpPr>
          <p:cNvPr id="825" name="Google Shape;825;p78"/>
          <p:cNvSpPr/>
          <p:nvPr/>
        </p:nvSpPr>
        <p:spPr>
          <a:xfrm rot="-1325486">
            <a:off x="3341808" y="2748432"/>
            <a:ext cx="64" cy="6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4553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6" name="Google Shape;826;p78"/>
          <p:cNvCxnSpPr/>
          <p:nvPr/>
        </p:nvCxnSpPr>
        <p:spPr>
          <a:xfrm>
            <a:off x="1812825" y="1539699"/>
            <a:ext cx="94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7" name="Google Shape;827;p78"/>
          <p:cNvSpPr/>
          <p:nvPr/>
        </p:nvSpPr>
        <p:spPr>
          <a:xfrm rot="5400000">
            <a:off x="1242481" y="1255701"/>
            <a:ext cx="567065" cy="567997"/>
          </a:xfrm>
          <a:custGeom>
            <a:rect b="b" l="l" r="r" t="t"/>
            <a:pathLst>
              <a:path extrusionOk="0" h="20115" w="20082">
                <a:moveTo>
                  <a:pt x="10041" y="1"/>
                </a:moveTo>
                <a:cubicBezTo>
                  <a:pt x="4503" y="1"/>
                  <a:pt x="0" y="4504"/>
                  <a:pt x="0" y="10041"/>
                </a:cubicBezTo>
                <a:cubicBezTo>
                  <a:pt x="0" y="15612"/>
                  <a:pt x="4503" y="20115"/>
                  <a:pt x="10041" y="20115"/>
                </a:cubicBezTo>
                <a:cubicBezTo>
                  <a:pt x="15578" y="20115"/>
                  <a:pt x="20081" y="15612"/>
                  <a:pt x="20081" y="10041"/>
                </a:cubicBezTo>
                <a:cubicBezTo>
                  <a:pt x="20081" y="4504"/>
                  <a:pt x="15578" y="1"/>
                  <a:pt x="10041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78"/>
          <p:cNvSpPr/>
          <p:nvPr/>
        </p:nvSpPr>
        <p:spPr>
          <a:xfrm rot="5400000">
            <a:off x="2765468" y="1255701"/>
            <a:ext cx="567065" cy="567997"/>
          </a:xfrm>
          <a:custGeom>
            <a:rect b="b" l="l" r="r" t="t"/>
            <a:pathLst>
              <a:path extrusionOk="0" h="20115" w="20082">
                <a:moveTo>
                  <a:pt x="10041" y="1"/>
                </a:moveTo>
                <a:cubicBezTo>
                  <a:pt x="4503" y="1"/>
                  <a:pt x="0" y="4504"/>
                  <a:pt x="0" y="10041"/>
                </a:cubicBezTo>
                <a:cubicBezTo>
                  <a:pt x="0" y="15612"/>
                  <a:pt x="4503" y="20115"/>
                  <a:pt x="10041" y="20115"/>
                </a:cubicBezTo>
                <a:cubicBezTo>
                  <a:pt x="15578" y="20115"/>
                  <a:pt x="20081" y="15612"/>
                  <a:pt x="20081" y="10041"/>
                </a:cubicBezTo>
                <a:cubicBezTo>
                  <a:pt x="20081" y="4504"/>
                  <a:pt x="15578" y="1"/>
                  <a:pt x="10041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9" name="Google Shape;829;p78"/>
          <p:cNvCxnSpPr/>
          <p:nvPr/>
        </p:nvCxnSpPr>
        <p:spPr>
          <a:xfrm>
            <a:off x="3341875" y="1539699"/>
            <a:ext cx="94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0" name="Google Shape;830;p78"/>
          <p:cNvSpPr/>
          <p:nvPr/>
        </p:nvSpPr>
        <p:spPr>
          <a:xfrm rot="5400000">
            <a:off x="4288468" y="1255701"/>
            <a:ext cx="567065" cy="567997"/>
          </a:xfrm>
          <a:custGeom>
            <a:rect b="b" l="l" r="r" t="t"/>
            <a:pathLst>
              <a:path extrusionOk="0" h="20115" w="20082">
                <a:moveTo>
                  <a:pt x="10041" y="1"/>
                </a:moveTo>
                <a:cubicBezTo>
                  <a:pt x="4503" y="1"/>
                  <a:pt x="0" y="4504"/>
                  <a:pt x="0" y="10041"/>
                </a:cubicBezTo>
                <a:cubicBezTo>
                  <a:pt x="0" y="15612"/>
                  <a:pt x="4503" y="20115"/>
                  <a:pt x="10041" y="20115"/>
                </a:cubicBezTo>
                <a:cubicBezTo>
                  <a:pt x="15578" y="20115"/>
                  <a:pt x="20081" y="15612"/>
                  <a:pt x="20081" y="10041"/>
                </a:cubicBezTo>
                <a:cubicBezTo>
                  <a:pt x="20081" y="4504"/>
                  <a:pt x="15578" y="1"/>
                  <a:pt x="10041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78"/>
          <p:cNvSpPr txBox="1"/>
          <p:nvPr>
            <p:ph idx="4294967295" type="subTitle"/>
          </p:nvPr>
        </p:nvSpPr>
        <p:spPr>
          <a:xfrm>
            <a:off x="3815550" y="1992751"/>
            <a:ext cx="1512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Reunião com o cliente</a:t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2" name="Google Shape;832;p78"/>
          <p:cNvSpPr txBox="1"/>
          <p:nvPr>
            <p:ph idx="4294967295" type="subTitle"/>
          </p:nvPr>
        </p:nvSpPr>
        <p:spPr>
          <a:xfrm>
            <a:off x="3812025" y="2908814"/>
            <a:ext cx="1512900" cy="11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Reunião com os clientes, que poderia acontecer entre terças e quintas. Normalmente, quinzenais. 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833" name="Google Shape;833;p78"/>
          <p:cNvCxnSpPr/>
          <p:nvPr/>
        </p:nvCxnSpPr>
        <p:spPr>
          <a:xfrm>
            <a:off x="4859225" y="1539699"/>
            <a:ext cx="94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4" name="Google Shape;834;p78"/>
          <p:cNvSpPr/>
          <p:nvPr/>
        </p:nvSpPr>
        <p:spPr>
          <a:xfrm rot="5400000">
            <a:off x="5805818" y="1255701"/>
            <a:ext cx="567065" cy="567997"/>
          </a:xfrm>
          <a:custGeom>
            <a:rect b="b" l="l" r="r" t="t"/>
            <a:pathLst>
              <a:path extrusionOk="0" h="20115" w="20082">
                <a:moveTo>
                  <a:pt x="10041" y="1"/>
                </a:moveTo>
                <a:cubicBezTo>
                  <a:pt x="4503" y="1"/>
                  <a:pt x="0" y="4504"/>
                  <a:pt x="0" y="10041"/>
                </a:cubicBezTo>
                <a:cubicBezTo>
                  <a:pt x="0" y="15612"/>
                  <a:pt x="4503" y="20115"/>
                  <a:pt x="10041" y="20115"/>
                </a:cubicBezTo>
                <a:cubicBezTo>
                  <a:pt x="15578" y="20115"/>
                  <a:pt x="20081" y="15612"/>
                  <a:pt x="20081" y="10041"/>
                </a:cubicBezTo>
                <a:cubicBezTo>
                  <a:pt x="20081" y="4504"/>
                  <a:pt x="15578" y="1"/>
                  <a:pt x="10041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78"/>
          <p:cNvSpPr txBox="1"/>
          <p:nvPr>
            <p:ph idx="4294967295" type="subTitle"/>
          </p:nvPr>
        </p:nvSpPr>
        <p:spPr>
          <a:xfrm>
            <a:off x="5338550" y="2008188"/>
            <a:ext cx="1512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Entrega de artefatos</a:t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6" name="Google Shape;836;p78"/>
          <p:cNvSpPr txBox="1"/>
          <p:nvPr>
            <p:ph idx="4294967295" type="subTitle"/>
          </p:nvPr>
        </p:nvSpPr>
        <p:spPr>
          <a:xfrm>
            <a:off x="5332900" y="2648626"/>
            <a:ext cx="1512900" cy="11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Sempre uma semana antes do report, para validação do time e do cliente com o que foi feito.</a:t>
            </a:r>
            <a:endParaRPr sz="1400"/>
          </a:p>
        </p:txBody>
      </p:sp>
      <p:cxnSp>
        <p:nvCxnSpPr>
          <p:cNvPr id="837" name="Google Shape;837;p78"/>
          <p:cNvCxnSpPr/>
          <p:nvPr/>
        </p:nvCxnSpPr>
        <p:spPr>
          <a:xfrm>
            <a:off x="6376575" y="1539699"/>
            <a:ext cx="94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8" name="Google Shape;838;p78"/>
          <p:cNvSpPr/>
          <p:nvPr/>
        </p:nvSpPr>
        <p:spPr>
          <a:xfrm rot="5400000">
            <a:off x="7323168" y="1255701"/>
            <a:ext cx="567065" cy="567997"/>
          </a:xfrm>
          <a:custGeom>
            <a:rect b="b" l="l" r="r" t="t"/>
            <a:pathLst>
              <a:path extrusionOk="0" h="20115" w="20082">
                <a:moveTo>
                  <a:pt x="10041" y="1"/>
                </a:moveTo>
                <a:cubicBezTo>
                  <a:pt x="4503" y="1"/>
                  <a:pt x="0" y="4504"/>
                  <a:pt x="0" y="10041"/>
                </a:cubicBezTo>
                <a:cubicBezTo>
                  <a:pt x="0" y="15612"/>
                  <a:pt x="4503" y="20115"/>
                  <a:pt x="10041" y="20115"/>
                </a:cubicBezTo>
                <a:cubicBezTo>
                  <a:pt x="15578" y="20115"/>
                  <a:pt x="20081" y="15612"/>
                  <a:pt x="20081" y="10041"/>
                </a:cubicBezTo>
                <a:cubicBezTo>
                  <a:pt x="20081" y="4504"/>
                  <a:pt x="15578" y="1"/>
                  <a:pt x="10041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78"/>
          <p:cNvSpPr txBox="1"/>
          <p:nvPr>
            <p:ph idx="4294967295" type="subTitle"/>
          </p:nvPr>
        </p:nvSpPr>
        <p:spPr>
          <a:xfrm>
            <a:off x="6861550" y="2008188"/>
            <a:ext cx="1512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Update e Feedback</a:t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0" name="Google Shape;840;p78"/>
          <p:cNvSpPr txBox="1"/>
          <p:nvPr>
            <p:ph idx="4294967295" type="subTitle"/>
          </p:nvPr>
        </p:nvSpPr>
        <p:spPr>
          <a:xfrm>
            <a:off x="6853775" y="2648625"/>
            <a:ext cx="15129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Reunião com o grupo após as apresentações para identificar pontos de melhoria e definir os próximos passos.</a:t>
            </a:r>
            <a:endParaRPr sz="1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9"/>
          <p:cNvSpPr txBox="1"/>
          <p:nvPr>
            <p:ph idx="9" type="title"/>
          </p:nvPr>
        </p:nvSpPr>
        <p:spPr>
          <a:xfrm>
            <a:off x="713225" y="539500"/>
            <a:ext cx="3964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 DE DESENVOLVIMENTO</a:t>
            </a:r>
            <a:endParaRPr/>
          </a:p>
        </p:txBody>
      </p:sp>
      <p:pic>
        <p:nvPicPr>
          <p:cNvPr id="846" name="Google Shape;84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900" y="1660725"/>
            <a:ext cx="5335351" cy="33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DO PROJETO</a:t>
            </a:r>
            <a:endParaRPr/>
          </a:p>
        </p:txBody>
      </p:sp>
      <p:sp>
        <p:nvSpPr>
          <p:cNvPr id="852" name="Google Shape;852;p80"/>
          <p:cNvSpPr txBox="1"/>
          <p:nvPr>
            <p:ph idx="4294967295" type="subTitle"/>
          </p:nvPr>
        </p:nvSpPr>
        <p:spPr>
          <a:xfrm>
            <a:off x="2292550" y="2008188"/>
            <a:ext cx="1512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Dia 26/09</a:t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3" name="Google Shape;853;p80"/>
          <p:cNvSpPr txBox="1"/>
          <p:nvPr>
            <p:ph idx="4294967295" type="subTitle"/>
          </p:nvPr>
        </p:nvSpPr>
        <p:spPr>
          <a:xfrm>
            <a:off x="2292550" y="2499180"/>
            <a:ext cx="1512900" cy="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Reunião com o grupo e com o cliente para validar a solução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4" name="Google Shape;854;p80"/>
          <p:cNvSpPr txBox="1"/>
          <p:nvPr>
            <p:ph idx="4294967295" type="subTitle"/>
          </p:nvPr>
        </p:nvSpPr>
        <p:spPr>
          <a:xfrm>
            <a:off x="769550" y="2008188"/>
            <a:ext cx="1512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Dia 19/09</a:t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5" name="Google Shape;855;p80"/>
          <p:cNvSpPr txBox="1"/>
          <p:nvPr>
            <p:ph idx="4294967295" type="subTitle"/>
          </p:nvPr>
        </p:nvSpPr>
        <p:spPr>
          <a:xfrm>
            <a:off x="769550" y="2499197"/>
            <a:ext cx="15129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Reunião com o cliente para tirar dúvidas sobre o sistema</a:t>
            </a:r>
            <a:endParaRPr sz="1200"/>
          </a:p>
        </p:txBody>
      </p:sp>
      <p:sp>
        <p:nvSpPr>
          <p:cNvPr id="856" name="Google Shape;856;p80"/>
          <p:cNvSpPr/>
          <p:nvPr/>
        </p:nvSpPr>
        <p:spPr>
          <a:xfrm rot="-1325486">
            <a:off x="3341808" y="2748432"/>
            <a:ext cx="64" cy="6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4553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7" name="Google Shape;857;p80"/>
          <p:cNvCxnSpPr/>
          <p:nvPr/>
        </p:nvCxnSpPr>
        <p:spPr>
          <a:xfrm>
            <a:off x="1812825" y="1539699"/>
            <a:ext cx="94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8" name="Google Shape;858;p80"/>
          <p:cNvSpPr/>
          <p:nvPr/>
        </p:nvSpPr>
        <p:spPr>
          <a:xfrm rot="5400000">
            <a:off x="1242481" y="1255701"/>
            <a:ext cx="567065" cy="567997"/>
          </a:xfrm>
          <a:custGeom>
            <a:rect b="b" l="l" r="r" t="t"/>
            <a:pathLst>
              <a:path extrusionOk="0" h="20115" w="20082">
                <a:moveTo>
                  <a:pt x="10041" y="1"/>
                </a:moveTo>
                <a:cubicBezTo>
                  <a:pt x="4503" y="1"/>
                  <a:pt x="0" y="4504"/>
                  <a:pt x="0" y="10041"/>
                </a:cubicBezTo>
                <a:cubicBezTo>
                  <a:pt x="0" y="15612"/>
                  <a:pt x="4503" y="20115"/>
                  <a:pt x="10041" y="20115"/>
                </a:cubicBezTo>
                <a:cubicBezTo>
                  <a:pt x="15578" y="20115"/>
                  <a:pt x="20081" y="15612"/>
                  <a:pt x="20081" y="10041"/>
                </a:cubicBezTo>
                <a:cubicBezTo>
                  <a:pt x="20081" y="4504"/>
                  <a:pt x="15578" y="1"/>
                  <a:pt x="10041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80"/>
          <p:cNvSpPr/>
          <p:nvPr/>
        </p:nvSpPr>
        <p:spPr>
          <a:xfrm rot="5400000">
            <a:off x="2765468" y="1255701"/>
            <a:ext cx="567065" cy="567997"/>
          </a:xfrm>
          <a:custGeom>
            <a:rect b="b" l="l" r="r" t="t"/>
            <a:pathLst>
              <a:path extrusionOk="0" h="20115" w="20082">
                <a:moveTo>
                  <a:pt x="10041" y="1"/>
                </a:moveTo>
                <a:cubicBezTo>
                  <a:pt x="4503" y="1"/>
                  <a:pt x="0" y="4504"/>
                  <a:pt x="0" y="10041"/>
                </a:cubicBezTo>
                <a:cubicBezTo>
                  <a:pt x="0" y="15612"/>
                  <a:pt x="4503" y="20115"/>
                  <a:pt x="10041" y="20115"/>
                </a:cubicBezTo>
                <a:cubicBezTo>
                  <a:pt x="15578" y="20115"/>
                  <a:pt x="20081" y="15612"/>
                  <a:pt x="20081" y="10041"/>
                </a:cubicBezTo>
                <a:cubicBezTo>
                  <a:pt x="20081" y="4504"/>
                  <a:pt x="15578" y="1"/>
                  <a:pt x="10041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0" name="Google Shape;860;p80"/>
          <p:cNvCxnSpPr/>
          <p:nvPr/>
        </p:nvCxnSpPr>
        <p:spPr>
          <a:xfrm>
            <a:off x="3341875" y="1539699"/>
            <a:ext cx="94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80"/>
          <p:cNvSpPr/>
          <p:nvPr/>
        </p:nvSpPr>
        <p:spPr>
          <a:xfrm rot="5400000">
            <a:off x="4288468" y="1255701"/>
            <a:ext cx="567065" cy="567997"/>
          </a:xfrm>
          <a:custGeom>
            <a:rect b="b" l="l" r="r" t="t"/>
            <a:pathLst>
              <a:path extrusionOk="0" h="20115" w="20082">
                <a:moveTo>
                  <a:pt x="10041" y="1"/>
                </a:moveTo>
                <a:cubicBezTo>
                  <a:pt x="4503" y="1"/>
                  <a:pt x="0" y="4504"/>
                  <a:pt x="0" y="10041"/>
                </a:cubicBezTo>
                <a:cubicBezTo>
                  <a:pt x="0" y="15612"/>
                  <a:pt x="4503" y="20115"/>
                  <a:pt x="10041" y="20115"/>
                </a:cubicBezTo>
                <a:cubicBezTo>
                  <a:pt x="15578" y="20115"/>
                  <a:pt x="20081" y="15612"/>
                  <a:pt x="20081" y="10041"/>
                </a:cubicBezTo>
                <a:cubicBezTo>
                  <a:pt x="20081" y="4504"/>
                  <a:pt x="15578" y="1"/>
                  <a:pt x="10041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80"/>
          <p:cNvSpPr txBox="1"/>
          <p:nvPr>
            <p:ph idx="4294967295" type="subTitle"/>
          </p:nvPr>
        </p:nvSpPr>
        <p:spPr>
          <a:xfrm>
            <a:off x="3815550" y="1992751"/>
            <a:ext cx="1512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Dia 06/10</a:t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3" name="Google Shape;863;p80"/>
          <p:cNvSpPr txBox="1"/>
          <p:nvPr>
            <p:ph idx="4294967295" type="subTitle"/>
          </p:nvPr>
        </p:nvSpPr>
        <p:spPr>
          <a:xfrm>
            <a:off x="3815550" y="2499164"/>
            <a:ext cx="1512900" cy="11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Reunião do grupo para conferir documento de melhoria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864" name="Google Shape;864;p80"/>
          <p:cNvCxnSpPr/>
          <p:nvPr/>
        </p:nvCxnSpPr>
        <p:spPr>
          <a:xfrm>
            <a:off x="4859225" y="1539699"/>
            <a:ext cx="94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80"/>
          <p:cNvSpPr/>
          <p:nvPr/>
        </p:nvSpPr>
        <p:spPr>
          <a:xfrm rot="5400000">
            <a:off x="5805818" y="1255701"/>
            <a:ext cx="567065" cy="567997"/>
          </a:xfrm>
          <a:custGeom>
            <a:rect b="b" l="l" r="r" t="t"/>
            <a:pathLst>
              <a:path extrusionOk="0" h="20115" w="20082">
                <a:moveTo>
                  <a:pt x="10041" y="1"/>
                </a:moveTo>
                <a:cubicBezTo>
                  <a:pt x="4503" y="1"/>
                  <a:pt x="0" y="4504"/>
                  <a:pt x="0" y="10041"/>
                </a:cubicBezTo>
                <a:cubicBezTo>
                  <a:pt x="0" y="15612"/>
                  <a:pt x="4503" y="20115"/>
                  <a:pt x="10041" y="20115"/>
                </a:cubicBezTo>
                <a:cubicBezTo>
                  <a:pt x="15578" y="20115"/>
                  <a:pt x="20081" y="15612"/>
                  <a:pt x="20081" y="10041"/>
                </a:cubicBezTo>
                <a:cubicBezTo>
                  <a:pt x="20081" y="4504"/>
                  <a:pt x="15578" y="1"/>
                  <a:pt x="10041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80"/>
          <p:cNvSpPr txBox="1"/>
          <p:nvPr>
            <p:ph idx="4294967295" type="subTitle"/>
          </p:nvPr>
        </p:nvSpPr>
        <p:spPr>
          <a:xfrm>
            <a:off x="5338550" y="2008188"/>
            <a:ext cx="1512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Dia 10/10</a:t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7" name="Google Shape;867;p80"/>
          <p:cNvSpPr txBox="1"/>
          <p:nvPr>
            <p:ph idx="4294967295" type="subTitle"/>
          </p:nvPr>
        </p:nvSpPr>
        <p:spPr>
          <a:xfrm>
            <a:off x="5338550" y="2530076"/>
            <a:ext cx="1512900" cy="11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Reunião do grupo para finalizar documento de melhoria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868" name="Google Shape;868;p80"/>
          <p:cNvCxnSpPr/>
          <p:nvPr/>
        </p:nvCxnSpPr>
        <p:spPr>
          <a:xfrm>
            <a:off x="6376575" y="1539699"/>
            <a:ext cx="94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9" name="Google Shape;869;p80"/>
          <p:cNvSpPr/>
          <p:nvPr/>
        </p:nvSpPr>
        <p:spPr>
          <a:xfrm rot="5400000">
            <a:off x="7323168" y="1255701"/>
            <a:ext cx="567065" cy="567997"/>
          </a:xfrm>
          <a:custGeom>
            <a:rect b="b" l="l" r="r" t="t"/>
            <a:pathLst>
              <a:path extrusionOk="0" h="20115" w="20082">
                <a:moveTo>
                  <a:pt x="10041" y="1"/>
                </a:moveTo>
                <a:cubicBezTo>
                  <a:pt x="4503" y="1"/>
                  <a:pt x="0" y="4504"/>
                  <a:pt x="0" y="10041"/>
                </a:cubicBezTo>
                <a:cubicBezTo>
                  <a:pt x="0" y="15612"/>
                  <a:pt x="4503" y="20115"/>
                  <a:pt x="10041" y="20115"/>
                </a:cubicBezTo>
                <a:cubicBezTo>
                  <a:pt x="15578" y="20115"/>
                  <a:pt x="20081" y="15612"/>
                  <a:pt x="20081" y="10041"/>
                </a:cubicBezTo>
                <a:cubicBezTo>
                  <a:pt x="20081" y="4504"/>
                  <a:pt x="15578" y="1"/>
                  <a:pt x="10041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80"/>
          <p:cNvSpPr txBox="1"/>
          <p:nvPr>
            <p:ph idx="4294967295" type="subTitle"/>
          </p:nvPr>
        </p:nvSpPr>
        <p:spPr>
          <a:xfrm>
            <a:off x="6861550" y="2008188"/>
            <a:ext cx="1512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Dia 11/10</a:t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1" name="Google Shape;871;p80"/>
          <p:cNvSpPr txBox="1"/>
          <p:nvPr>
            <p:ph idx="4294967295" type="subTitle"/>
          </p:nvPr>
        </p:nvSpPr>
        <p:spPr>
          <a:xfrm>
            <a:off x="6861550" y="2530075"/>
            <a:ext cx="15129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Reunião do grupo para confeccionar o slide</a:t>
            </a:r>
            <a:endParaRPr sz="1400"/>
          </a:p>
        </p:txBody>
      </p:sp>
      <p:sp>
        <p:nvSpPr>
          <p:cNvPr id="872" name="Google Shape;872;p80"/>
          <p:cNvSpPr txBox="1"/>
          <p:nvPr>
            <p:ph idx="4294967295" type="subTitle"/>
          </p:nvPr>
        </p:nvSpPr>
        <p:spPr>
          <a:xfrm>
            <a:off x="769575" y="3474695"/>
            <a:ext cx="15129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Ata: Thamires e Júlio</a:t>
            </a:r>
            <a:endParaRPr sz="1000"/>
          </a:p>
        </p:txBody>
      </p:sp>
      <p:sp>
        <p:nvSpPr>
          <p:cNvPr id="873" name="Google Shape;873;p80"/>
          <p:cNvSpPr txBox="1"/>
          <p:nvPr>
            <p:ph idx="4294967295" type="subTitle"/>
          </p:nvPr>
        </p:nvSpPr>
        <p:spPr>
          <a:xfrm>
            <a:off x="2292550" y="3474703"/>
            <a:ext cx="15129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Ata reunião do grupo: Thamires, Júlio, Franklin, Renan, João e Lucas</a:t>
            </a:r>
            <a:endParaRPr sz="1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Ata reunião cliente: Thamires, João e Júlio</a:t>
            </a:r>
            <a:endParaRPr sz="1000"/>
          </a:p>
        </p:txBody>
      </p:sp>
      <p:sp>
        <p:nvSpPr>
          <p:cNvPr id="874" name="Google Shape;874;p80"/>
          <p:cNvSpPr txBox="1"/>
          <p:nvPr>
            <p:ph idx="4294967295" type="subTitle"/>
          </p:nvPr>
        </p:nvSpPr>
        <p:spPr>
          <a:xfrm>
            <a:off x="3815525" y="3474703"/>
            <a:ext cx="15129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Ata reunião do grupo: Thamires, Júlio, Lucas e João</a:t>
            </a:r>
            <a:endParaRPr sz="1000"/>
          </a:p>
        </p:txBody>
      </p:sp>
      <p:sp>
        <p:nvSpPr>
          <p:cNvPr id="875" name="Google Shape;875;p80"/>
          <p:cNvSpPr txBox="1"/>
          <p:nvPr>
            <p:ph idx="4294967295" type="subTitle"/>
          </p:nvPr>
        </p:nvSpPr>
        <p:spPr>
          <a:xfrm>
            <a:off x="5332900" y="3474703"/>
            <a:ext cx="15129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Ata reunião do grupo: Thamires e João</a:t>
            </a:r>
            <a:endParaRPr sz="1000"/>
          </a:p>
        </p:txBody>
      </p:sp>
      <p:sp>
        <p:nvSpPr>
          <p:cNvPr id="876" name="Google Shape;876;p80"/>
          <p:cNvSpPr txBox="1"/>
          <p:nvPr>
            <p:ph idx="4294967295" type="subTitle"/>
          </p:nvPr>
        </p:nvSpPr>
        <p:spPr>
          <a:xfrm>
            <a:off x="6861550" y="3474703"/>
            <a:ext cx="15129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Ata reunião do grupo: Thamires</a:t>
            </a:r>
            <a:endParaRPr sz="1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1"/>
          <p:cNvSpPr txBox="1"/>
          <p:nvPr>
            <p:ph type="title"/>
          </p:nvPr>
        </p:nvSpPr>
        <p:spPr>
          <a:xfrm>
            <a:off x="713225" y="539500"/>
            <a:ext cx="3964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LIÇÕES APRENDIDAS</a:t>
            </a:r>
            <a:endParaRPr/>
          </a:p>
        </p:txBody>
      </p:sp>
      <p:sp>
        <p:nvSpPr>
          <p:cNvPr id="882" name="Google Shape;882;p81"/>
          <p:cNvSpPr txBox="1"/>
          <p:nvPr>
            <p:ph idx="1" type="subTitle"/>
          </p:nvPr>
        </p:nvSpPr>
        <p:spPr>
          <a:xfrm>
            <a:off x="713225" y="1271950"/>
            <a:ext cx="3751800" cy="3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Importância da organização de atividades;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Importância da validação;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Necessidade de conversa com stakeholders;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Ter os papéis bem definidos dentro do time;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Evitar dependências de atividades;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82"/>
          <p:cNvSpPr txBox="1"/>
          <p:nvPr>
            <p:ph type="title"/>
          </p:nvPr>
        </p:nvSpPr>
        <p:spPr>
          <a:xfrm>
            <a:off x="2662350" y="1483300"/>
            <a:ext cx="3819300" cy="10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</a:t>
            </a:r>
            <a:endParaRPr sz="7200"/>
          </a:p>
        </p:txBody>
      </p:sp>
      <p:sp>
        <p:nvSpPr>
          <p:cNvPr id="888" name="Google Shape;888;p82"/>
          <p:cNvSpPr txBox="1"/>
          <p:nvPr>
            <p:ph idx="4294967295" type="subTitle"/>
          </p:nvPr>
        </p:nvSpPr>
        <p:spPr>
          <a:xfrm>
            <a:off x="2877000" y="2641650"/>
            <a:ext cx="33900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Dúvidas?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 </a:t>
            </a:r>
            <a:endParaRPr/>
          </a:p>
        </p:txBody>
      </p:sp>
      <p:pic>
        <p:nvPicPr>
          <p:cNvPr id="426" name="Google Shape;426;p34" title="Points scored"/>
          <p:cNvPicPr preferRelativeResize="0"/>
          <p:nvPr/>
        </p:nvPicPr>
        <p:blipFill rotWithShape="1">
          <a:blip r:embed="rId3">
            <a:alphaModFix/>
          </a:blip>
          <a:srcRect b="0" l="2254" r="18063" t="0"/>
          <a:stretch/>
        </p:blipFill>
        <p:spPr>
          <a:xfrm>
            <a:off x="824925" y="1197975"/>
            <a:ext cx="4136550" cy="32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4"/>
          <p:cNvSpPr txBox="1"/>
          <p:nvPr>
            <p:ph idx="4294967295" type="subTitle"/>
          </p:nvPr>
        </p:nvSpPr>
        <p:spPr>
          <a:xfrm>
            <a:off x="4698000" y="1474200"/>
            <a:ext cx="4253700" cy="21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 STI - Superintendência de Tecnologia da Informação é o órgão suplementar da UFPE responsável por realizar a gestão de infraestrutura de software e hardware da UFPE e o planejamento e execução da política de informática da universidade.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A STI tem também a responsabilidade de pesquisar, desenvolver, executar e participar de projetos em Tecnologia da Informação e serviços de informática, bem como de captar recursos através de projetos, consultorias e serviços.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75" y="1257778"/>
            <a:ext cx="3858901" cy="255368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5"/>
          <p:cNvSpPr/>
          <p:nvPr/>
        </p:nvSpPr>
        <p:spPr>
          <a:xfrm>
            <a:off x="4201875" y="3472875"/>
            <a:ext cx="263400" cy="263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4" name="Google Shape;434;p35"/>
          <p:cNvCxnSpPr>
            <a:stCxn id="433" idx="0"/>
          </p:cNvCxnSpPr>
          <p:nvPr/>
        </p:nvCxnSpPr>
        <p:spPr>
          <a:xfrm flipH="1" rot="10800000">
            <a:off x="4333575" y="2982075"/>
            <a:ext cx="850200" cy="49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35"/>
          <p:cNvCxnSpPr>
            <a:stCxn id="433" idx="4"/>
          </p:cNvCxnSpPr>
          <p:nvPr/>
        </p:nvCxnSpPr>
        <p:spPr>
          <a:xfrm>
            <a:off x="4333575" y="3736275"/>
            <a:ext cx="838800" cy="48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6" name="Google Shape;436;p35"/>
          <p:cNvPicPr preferRelativeResize="0"/>
          <p:nvPr/>
        </p:nvPicPr>
        <p:blipFill rotWithShape="1">
          <a:blip r:embed="rId4">
            <a:alphaModFix/>
          </a:blip>
          <a:srcRect b="54992" l="46295" r="12108" t="7594"/>
          <a:stretch/>
        </p:blipFill>
        <p:spPr>
          <a:xfrm>
            <a:off x="6227025" y="2182563"/>
            <a:ext cx="678300" cy="66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7" name="Google Shape;437;p35"/>
          <p:cNvPicPr preferRelativeResize="0"/>
          <p:nvPr/>
        </p:nvPicPr>
        <p:blipFill rotWithShape="1">
          <a:blip r:embed="rId5">
            <a:alphaModFix/>
          </a:blip>
          <a:srcRect b="36710" l="20548" r="20554" t="4393"/>
          <a:stretch/>
        </p:blipFill>
        <p:spPr>
          <a:xfrm>
            <a:off x="6169425" y="3890161"/>
            <a:ext cx="793500" cy="793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8" name="Google Shape;43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3825" y="3868563"/>
            <a:ext cx="774600" cy="77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9" name="Google Shape;439;p35"/>
          <p:cNvPicPr preferRelativeResize="0"/>
          <p:nvPr/>
        </p:nvPicPr>
        <p:blipFill rotWithShape="1">
          <a:blip r:embed="rId7">
            <a:alphaModFix/>
          </a:blip>
          <a:srcRect b="0" l="19628" r="12265" t="0"/>
          <a:stretch/>
        </p:blipFill>
        <p:spPr>
          <a:xfrm>
            <a:off x="5243826" y="3900218"/>
            <a:ext cx="794700" cy="77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0" name="Google Shape;440;p35"/>
          <p:cNvSpPr txBox="1"/>
          <p:nvPr>
            <p:ph type="title"/>
          </p:nvPr>
        </p:nvSpPr>
        <p:spPr>
          <a:xfrm>
            <a:off x="5403688" y="1750150"/>
            <a:ext cx="2345100" cy="2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COORDENADORA DA UNIDADE</a:t>
            </a:r>
            <a:endParaRPr sz="1100"/>
          </a:p>
        </p:txBody>
      </p:sp>
      <p:sp>
        <p:nvSpPr>
          <p:cNvPr id="441" name="Google Shape;441;p35"/>
          <p:cNvSpPr txBox="1"/>
          <p:nvPr>
            <p:ph type="title"/>
          </p:nvPr>
        </p:nvSpPr>
        <p:spPr>
          <a:xfrm>
            <a:off x="5061000" y="4696900"/>
            <a:ext cx="3221400" cy="2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SERVIDORES TÉCNICO-ADMINISTRATIVOS</a:t>
            </a:r>
            <a:endParaRPr sz="1100">
              <a:solidFill>
                <a:schemeClr val="dk1"/>
              </a:solidFill>
            </a:endParaRPr>
          </a:p>
        </p:txBody>
      </p:sp>
      <p:grpSp>
        <p:nvGrpSpPr>
          <p:cNvPr id="442" name="Google Shape;442;p35"/>
          <p:cNvGrpSpPr/>
          <p:nvPr/>
        </p:nvGrpSpPr>
        <p:grpSpPr>
          <a:xfrm>
            <a:off x="5584897" y="2935566"/>
            <a:ext cx="1962554" cy="656834"/>
            <a:chOff x="2676016" y="1901509"/>
            <a:chExt cx="2123746" cy="710859"/>
          </a:xfrm>
        </p:grpSpPr>
        <p:sp>
          <p:nvSpPr>
            <p:cNvPr id="443" name="Google Shape;443;p35"/>
            <p:cNvSpPr/>
            <p:nvPr/>
          </p:nvSpPr>
          <p:spPr>
            <a:xfrm rot="5400000">
              <a:off x="2933825" y="1753788"/>
              <a:ext cx="616877" cy="992456"/>
            </a:xfrm>
            <a:custGeom>
              <a:rect b="b" l="l" r="r" t="t"/>
              <a:pathLst>
                <a:path extrusionOk="0" fill="none" h="40463" w="25153">
                  <a:moveTo>
                    <a:pt x="25152" y="40463"/>
                  </a:moveTo>
                  <a:cubicBezTo>
                    <a:pt x="19315" y="40463"/>
                    <a:pt x="14378" y="32724"/>
                    <a:pt x="12777" y="22150"/>
                  </a:cubicBezTo>
                  <a:lnTo>
                    <a:pt x="12810" y="22350"/>
                  </a:lnTo>
                  <a:cubicBezTo>
                    <a:pt x="10542" y="7606"/>
                    <a:pt x="6372" y="1"/>
                    <a:pt x="1" y="1"/>
                  </a:cubicBez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 rot="5400000">
              <a:off x="3924421" y="1753788"/>
              <a:ext cx="616877" cy="992456"/>
            </a:xfrm>
            <a:custGeom>
              <a:rect b="b" l="l" r="r" t="t"/>
              <a:pathLst>
                <a:path extrusionOk="0" fill="none" h="40463" w="25153">
                  <a:moveTo>
                    <a:pt x="25152" y="0"/>
                  </a:moveTo>
                  <a:cubicBezTo>
                    <a:pt x="19315" y="0"/>
                    <a:pt x="14378" y="7706"/>
                    <a:pt x="12777" y="18313"/>
                  </a:cubicBezTo>
                  <a:lnTo>
                    <a:pt x="12810" y="18113"/>
                  </a:lnTo>
                  <a:cubicBezTo>
                    <a:pt x="10542" y="32857"/>
                    <a:pt x="6372" y="40462"/>
                    <a:pt x="1" y="40462"/>
                  </a:cubicBezTo>
                  <a:lnTo>
                    <a:pt x="1" y="404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 rot="5400000">
              <a:off x="3663186" y="1901501"/>
              <a:ext cx="149725" cy="149740"/>
            </a:xfrm>
            <a:custGeom>
              <a:rect b="b" l="l" r="r" t="t"/>
              <a:pathLst>
                <a:path extrusionOk="0" h="6105" w="6105">
                  <a:moveTo>
                    <a:pt x="3069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37"/>
                    <a:pt x="1368" y="6105"/>
                    <a:pt x="3069" y="6105"/>
                  </a:cubicBezTo>
                  <a:cubicBezTo>
                    <a:pt x="4737" y="6105"/>
                    <a:pt x="6105" y="4737"/>
                    <a:pt x="6105" y="3036"/>
                  </a:cubicBezTo>
                  <a:cubicBezTo>
                    <a:pt x="6105" y="1368"/>
                    <a:pt x="4737" y="0"/>
                    <a:pt x="306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 rot="5400000">
              <a:off x="2693841" y="2488988"/>
              <a:ext cx="105556" cy="141205"/>
            </a:xfrm>
            <a:custGeom>
              <a:rect b="b" l="l" r="r" t="t"/>
              <a:pathLst>
                <a:path extrusionOk="0" h="5757" w="4304">
                  <a:moveTo>
                    <a:pt x="509" y="0"/>
                  </a:moveTo>
                  <a:cubicBezTo>
                    <a:pt x="247" y="0"/>
                    <a:pt x="1" y="203"/>
                    <a:pt x="1" y="493"/>
                  </a:cubicBezTo>
                  <a:lnTo>
                    <a:pt x="1" y="5263"/>
                  </a:lnTo>
                  <a:cubicBezTo>
                    <a:pt x="1" y="5554"/>
                    <a:pt x="229" y="5757"/>
                    <a:pt x="482" y="5757"/>
                  </a:cubicBezTo>
                  <a:cubicBezTo>
                    <a:pt x="577" y="5757"/>
                    <a:pt x="676" y="5728"/>
                    <a:pt x="768" y="5664"/>
                  </a:cubicBezTo>
                  <a:lnTo>
                    <a:pt x="4003" y="3395"/>
                  </a:lnTo>
                  <a:cubicBezTo>
                    <a:pt x="4304" y="3195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 rot="5400000">
              <a:off x="4676125" y="2488730"/>
              <a:ext cx="105556" cy="141720"/>
            </a:xfrm>
            <a:custGeom>
              <a:rect b="b" l="l" r="r" t="t"/>
              <a:pathLst>
                <a:path extrusionOk="0" h="5778" w="4304">
                  <a:moveTo>
                    <a:pt x="489" y="0"/>
                  </a:moveTo>
                  <a:cubicBezTo>
                    <a:pt x="234" y="0"/>
                    <a:pt x="1" y="207"/>
                    <a:pt x="1" y="514"/>
                  </a:cubicBezTo>
                  <a:lnTo>
                    <a:pt x="1" y="5284"/>
                  </a:lnTo>
                  <a:cubicBezTo>
                    <a:pt x="1" y="5574"/>
                    <a:pt x="229" y="5777"/>
                    <a:pt x="482" y="5777"/>
                  </a:cubicBezTo>
                  <a:cubicBezTo>
                    <a:pt x="577" y="5777"/>
                    <a:pt x="676" y="5748"/>
                    <a:pt x="768" y="5684"/>
                  </a:cubicBezTo>
                  <a:lnTo>
                    <a:pt x="4003" y="3382"/>
                  </a:lnTo>
                  <a:cubicBezTo>
                    <a:pt x="4304" y="3182"/>
                    <a:pt x="4304" y="2782"/>
                    <a:pt x="4037" y="2582"/>
                  </a:cubicBezTo>
                  <a:lnTo>
                    <a:pt x="801" y="113"/>
                  </a:lnTo>
                  <a:cubicBezTo>
                    <a:pt x="704" y="35"/>
                    <a:pt x="595" y="0"/>
                    <a:pt x="48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48" name="Google Shape;448;p35"/>
          <p:cNvCxnSpPr/>
          <p:nvPr/>
        </p:nvCxnSpPr>
        <p:spPr>
          <a:xfrm>
            <a:off x="6566175" y="3074763"/>
            <a:ext cx="15000" cy="480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Google Shape;449;p35"/>
          <p:cNvSpPr/>
          <p:nvPr/>
        </p:nvSpPr>
        <p:spPr>
          <a:xfrm rot="5400000">
            <a:off x="6527467" y="3536202"/>
            <a:ext cx="97529" cy="130482"/>
          </a:xfrm>
          <a:custGeom>
            <a:rect b="b" l="l" r="r" t="t"/>
            <a:pathLst>
              <a:path extrusionOk="0" h="5757" w="4304">
                <a:moveTo>
                  <a:pt x="509" y="0"/>
                </a:moveTo>
                <a:cubicBezTo>
                  <a:pt x="247" y="0"/>
                  <a:pt x="1" y="203"/>
                  <a:pt x="1" y="493"/>
                </a:cubicBezTo>
                <a:lnTo>
                  <a:pt x="1" y="5263"/>
                </a:lnTo>
                <a:cubicBezTo>
                  <a:pt x="1" y="5554"/>
                  <a:pt x="229" y="5757"/>
                  <a:pt x="482" y="5757"/>
                </a:cubicBezTo>
                <a:cubicBezTo>
                  <a:pt x="577" y="5757"/>
                  <a:pt x="676" y="5728"/>
                  <a:pt x="768" y="5664"/>
                </a:cubicBezTo>
                <a:lnTo>
                  <a:pt x="4003" y="3395"/>
                </a:lnTo>
                <a:cubicBezTo>
                  <a:pt x="4304" y="3195"/>
                  <a:pt x="4304" y="2795"/>
                  <a:pt x="4037" y="2595"/>
                </a:cubicBezTo>
                <a:lnTo>
                  <a:pt x="801" y="93"/>
                </a:lnTo>
                <a:cubicBezTo>
                  <a:pt x="710" y="29"/>
                  <a:pt x="608" y="0"/>
                  <a:pt x="509" y="0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GRÁFICO ORGANIZACIONAL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23/12/2021, UM DIA COMUM NO STI…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23/12/2021, UM DIA COMUM NO STI…</a:t>
            </a:r>
            <a:endParaRPr/>
          </a:p>
        </p:txBody>
      </p:sp>
      <p:sp>
        <p:nvSpPr>
          <p:cNvPr id="461" name="Google Shape;461;p37"/>
          <p:cNvSpPr txBox="1"/>
          <p:nvPr>
            <p:ph idx="4294967295" type="subTitle"/>
          </p:nvPr>
        </p:nvSpPr>
        <p:spPr>
          <a:xfrm>
            <a:off x="1579050" y="2921800"/>
            <a:ext cx="59859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Alice chegou para trabalhar como qualquer dia normal. Ela ligou seu computador e checou seu e-mail para ver se havia algo novo, quando reparou uma mensagem interessante com o título “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Conselho de Administração da UFPE aprova minuta da Jornada de Trabalho</a:t>
            </a:r>
            <a:r>
              <a:rPr lang="en" sz="1400"/>
              <a:t>”.</a:t>
            </a:r>
            <a:endParaRPr sz="1400"/>
          </a:p>
        </p:txBody>
      </p:sp>
      <p:sp>
        <p:nvSpPr>
          <p:cNvPr id="462" name="Google Shape;462;p37"/>
          <p:cNvSpPr txBox="1"/>
          <p:nvPr>
            <p:ph idx="4294967295" type="title"/>
          </p:nvPr>
        </p:nvSpPr>
        <p:spPr>
          <a:xfrm>
            <a:off x="1355618" y="2336860"/>
            <a:ext cx="14355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ALICE</a:t>
            </a:r>
            <a:endParaRPr sz="1800"/>
          </a:p>
        </p:txBody>
      </p:sp>
      <p:pic>
        <p:nvPicPr>
          <p:cNvPr id="463" name="Google Shape;463;p37"/>
          <p:cNvPicPr preferRelativeResize="0"/>
          <p:nvPr/>
        </p:nvPicPr>
        <p:blipFill rotWithShape="1">
          <a:blip r:embed="rId4">
            <a:alphaModFix/>
          </a:blip>
          <a:srcRect b="36710" l="20548" r="20554" t="4393"/>
          <a:stretch/>
        </p:blipFill>
        <p:spPr>
          <a:xfrm>
            <a:off x="1725975" y="1558474"/>
            <a:ext cx="694800" cy="69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rital Business Plan by Slidesgo">
  <a:themeElements>
    <a:clrScheme name="Simple Light">
      <a:dk1>
        <a:srgbClr val="424874"/>
      </a:dk1>
      <a:lt1>
        <a:srgbClr val="FFFFFF"/>
      </a:lt1>
      <a:dk2>
        <a:srgbClr val="C2BAE6"/>
      </a:dk2>
      <a:lt2>
        <a:srgbClr val="8793C7"/>
      </a:lt2>
      <a:accent1>
        <a:srgbClr val="DDD3F0"/>
      </a:accent1>
      <a:accent2>
        <a:srgbClr val="424874"/>
      </a:accent2>
      <a:accent3>
        <a:srgbClr val="C2BAE6"/>
      </a:accent3>
      <a:accent4>
        <a:srgbClr val="8793C7"/>
      </a:accent4>
      <a:accent5>
        <a:srgbClr val="DDD3F0"/>
      </a:accent5>
      <a:accent6>
        <a:srgbClr val="FFFFFF"/>
      </a:accent6>
      <a:hlink>
        <a:srgbClr val="42487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